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diagrams/data6.xml" ContentType="application/vnd.openxmlformats-officedocument.drawingml.diagramData+xml"/>
  <Override PartName="/ppt/diagrams/data8.xml" ContentType="application/vnd.openxmlformats-officedocument.drawingml.diagramData+xml"/>
  <Override PartName="/ppt/diagrams/data7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1.xml" ContentType="application/vnd.openxmlformats-officedocument.drawingml.diagramData+xml"/>
  <Override PartName="/ppt/diagrams/data5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rawing1.xml" ContentType="application/vnd.ms-office.drawingml.diagramDrawing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6.xml" ContentType="application/vnd.openxmlformats-officedocument.drawingml.diagramLayout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rawing5.xml" ContentType="application/vnd.ms-office.drawingml.diagramDrawing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5.xml" ContentType="application/vnd.openxmlformats-officedocument.drawingml.diagramStyle+xml"/>
  <Override PartName="/ppt/diagrams/layout5.xml" ContentType="application/vnd.openxmlformats-officedocument.drawingml.diagramLayout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drawing3.xml" ContentType="application/vnd.ms-office.drawingml.diagramDrawing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5" Type="http://schemas.openxmlformats.org/officeDocument/2006/relationships/image" Target="../media/image12.svg"/><Relationship Id="rId4" Type="http://schemas.openxmlformats.org/officeDocument/2006/relationships/image" Target="../media/image11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svg"/><Relationship Id="rId1" Type="http://schemas.openxmlformats.org/officeDocument/2006/relationships/image" Target="../media/image13.svg"/><Relationship Id="rId4" Type="http://schemas.openxmlformats.org/officeDocument/2006/relationships/image" Target="../media/image16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hyperlink" Target="https://fondation1432.unicaen.fr/en/home/" TargetMode="External"/><Relationship Id="rId2" Type="http://schemas.openxmlformats.org/officeDocument/2006/relationships/hyperlink" Target="https://club-phenix.unicaen.fr/en/home/" TargetMode="External"/><Relationship Id="rId1" Type="http://schemas.openxmlformats.org/officeDocument/2006/relationships/hyperlink" Target="mailto:drp@unicaen.fr" TargetMode="External"/><Relationship Id="rId6" Type="http://schemas.openxmlformats.org/officeDocument/2006/relationships/image" Target="../media/image20.svg"/><Relationship Id="rId5" Type="http://schemas.openxmlformats.org/officeDocument/2006/relationships/image" Target="../media/image19.svg"/><Relationship Id="rId4" Type="http://schemas.openxmlformats.org/officeDocument/2006/relationships/image" Target="../media/image1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5" Type="http://schemas.openxmlformats.org/officeDocument/2006/relationships/image" Target="../media/image12.svg"/><Relationship Id="rId4" Type="http://schemas.openxmlformats.org/officeDocument/2006/relationships/image" Target="../media/image11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svg"/><Relationship Id="rId1" Type="http://schemas.openxmlformats.org/officeDocument/2006/relationships/image" Target="../media/image13.svg"/><Relationship Id="rId4" Type="http://schemas.openxmlformats.org/officeDocument/2006/relationships/image" Target="../media/image16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hyperlink" Target="mailto:drp@unicaen.fr" TargetMode="External"/><Relationship Id="rId1" Type="http://schemas.openxmlformats.org/officeDocument/2006/relationships/image" Target="../media/image18.svg"/><Relationship Id="rId6" Type="http://schemas.openxmlformats.org/officeDocument/2006/relationships/hyperlink" Target="https://fondation1432.unicaen.fr/en/home/" TargetMode="External"/><Relationship Id="rId5" Type="http://schemas.openxmlformats.org/officeDocument/2006/relationships/image" Target="../media/image20.svg"/><Relationship Id="rId4" Type="http://schemas.openxmlformats.org/officeDocument/2006/relationships/hyperlink" Target="https://club-phenix.unicaen.fr/en/home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DCC37B-8247-4539-8591-5C1D8CEB3B4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69DB56-784E-4450-AB48-A3A3FDD74185}">
      <dgm:prSet/>
      <dgm:spPr/>
      <dgm:t>
        <a:bodyPr/>
        <a:lstStyle/>
        <a:p>
          <a:r>
            <a:rPr lang="fr-FR"/>
            <a:t>33 000 students</a:t>
          </a:r>
          <a:endParaRPr lang="en-US"/>
        </a:p>
      </dgm:t>
    </dgm:pt>
    <dgm:pt modelId="{6AD89B95-CDBC-4155-A4A9-C646845D35D8}" type="parTrans" cxnId="{E7BD547D-D7E5-435D-9A38-12176E267C71}">
      <dgm:prSet/>
      <dgm:spPr/>
      <dgm:t>
        <a:bodyPr/>
        <a:lstStyle/>
        <a:p>
          <a:endParaRPr lang="en-US"/>
        </a:p>
      </dgm:t>
    </dgm:pt>
    <dgm:pt modelId="{51E86E54-B9C7-4450-A8BA-35E25B5BC8EC}" type="sibTrans" cxnId="{E7BD547D-D7E5-435D-9A38-12176E267C71}">
      <dgm:prSet/>
      <dgm:spPr/>
      <dgm:t>
        <a:bodyPr/>
        <a:lstStyle/>
        <a:p>
          <a:endParaRPr lang="en-US"/>
        </a:p>
      </dgm:t>
    </dgm:pt>
    <dgm:pt modelId="{2C83AF32-FBC7-40E3-A5F1-8AA8C8484E8B}">
      <dgm:prSet/>
      <dgm:spPr/>
      <dgm:t>
        <a:bodyPr/>
        <a:lstStyle/>
        <a:p>
          <a:r>
            <a:rPr lang="fr-FR" dirty="0"/>
            <a:t>1600 </a:t>
          </a:r>
          <a:r>
            <a:rPr lang="fr-FR" dirty="0" err="1"/>
            <a:t>teachers</a:t>
          </a:r>
          <a:r>
            <a:rPr lang="fr-FR" dirty="0"/>
            <a:t>, </a:t>
          </a:r>
          <a:r>
            <a:rPr lang="fr-FR" dirty="0" err="1"/>
            <a:t>researchers</a:t>
          </a:r>
          <a:r>
            <a:rPr lang="fr-FR" dirty="0"/>
            <a:t> and staff</a:t>
          </a:r>
          <a:endParaRPr lang="en-US" dirty="0"/>
        </a:p>
      </dgm:t>
    </dgm:pt>
    <dgm:pt modelId="{1DA8DE37-CF64-4CBC-A532-49E0FE69F8C0}" type="parTrans" cxnId="{65DBA22E-6DBF-4D32-93E4-991652595C53}">
      <dgm:prSet/>
      <dgm:spPr/>
      <dgm:t>
        <a:bodyPr/>
        <a:lstStyle/>
        <a:p>
          <a:endParaRPr lang="en-US"/>
        </a:p>
      </dgm:t>
    </dgm:pt>
    <dgm:pt modelId="{5AB4111E-0C59-47D4-AB97-0AE5544D9031}" type="sibTrans" cxnId="{65DBA22E-6DBF-4D32-93E4-991652595C53}">
      <dgm:prSet/>
      <dgm:spPr/>
      <dgm:t>
        <a:bodyPr/>
        <a:lstStyle/>
        <a:p>
          <a:endParaRPr lang="en-US"/>
        </a:p>
      </dgm:t>
    </dgm:pt>
    <dgm:pt modelId="{93B5B5F9-F140-4F78-BD03-AA4E8FD42B42}">
      <dgm:prSet/>
      <dgm:spPr/>
      <dgm:t>
        <a:bodyPr/>
        <a:lstStyle/>
        <a:p>
          <a:r>
            <a:rPr lang="fr-FR" dirty="0"/>
            <a:t>12 </a:t>
          </a:r>
          <a:r>
            <a:rPr lang="fr-FR" dirty="0" err="1"/>
            <a:t>campuses</a:t>
          </a:r>
          <a:r>
            <a:rPr lang="fr-FR" dirty="0"/>
            <a:t> </a:t>
          </a:r>
          <a:r>
            <a:rPr lang="fr-FR" dirty="0" err="1"/>
            <a:t>based</a:t>
          </a:r>
          <a:r>
            <a:rPr lang="fr-FR" dirty="0"/>
            <a:t> in all Normandy</a:t>
          </a:r>
          <a:endParaRPr lang="en-US" dirty="0"/>
        </a:p>
      </dgm:t>
    </dgm:pt>
    <dgm:pt modelId="{B6819308-1A19-4C51-913B-1A143CEFFC41}" type="parTrans" cxnId="{54908163-60FC-4170-9079-63C61B76AE07}">
      <dgm:prSet/>
      <dgm:spPr/>
      <dgm:t>
        <a:bodyPr/>
        <a:lstStyle/>
        <a:p>
          <a:endParaRPr lang="en-US"/>
        </a:p>
      </dgm:t>
    </dgm:pt>
    <dgm:pt modelId="{BCCEF09D-84A8-4E95-B8E7-D71176CFDF3F}" type="sibTrans" cxnId="{54908163-60FC-4170-9079-63C61B76AE07}">
      <dgm:prSet/>
      <dgm:spPr/>
      <dgm:t>
        <a:bodyPr/>
        <a:lstStyle/>
        <a:p>
          <a:endParaRPr lang="en-US"/>
        </a:p>
      </dgm:t>
    </dgm:pt>
    <dgm:pt modelId="{60A2E652-6C53-451E-8CE8-8A7860BC2FB1}">
      <dgm:prSet/>
      <dgm:spPr/>
      <dgm:t>
        <a:bodyPr/>
        <a:lstStyle/>
        <a:p>
          <a:r>
            <a:rPr lang="fr-FR"/>
            <a:t>5600 company parnerships</a:t>
          </a:r>
          <a:endParaRPr lang="en-US"/>
        </a:p>
      </dgm:t>
    </dgm:pt>
    <dgm:pt modelId="{8F98297E-E55C-47DA-9753-2923D2DD0FCB}" type="parTrans" cxnId="{0FE17656-FD3D-4BC7-B584-02B43837241D}">
      <dgm:prSet/>
      <dgm:spPr/>
      <dgm:t>
        <a:bodyPr/>
        <a:lstStyle/>
        <a:p>
          <a:endParaRPr lang="en-US"/>
        </a:p>
      </dgm:t>
    </dgm:pt>
    <dgm:pt modelId="{0CB5573E-BF9E-4919-AF71-481E47F8916F}" type="sibTrans" cxnId="{0FE17656-FD3D-4BC7-B584-02B43837241D}">
      <dgm:prSet/>
      <dgm:spPr/>
      <dgm:t>
        <a:bodyPr/>
        <a:lstStyle/>
        <a:p>
          <a:endParaRPr lang="en-US"/>
        </a:p>
      </dgm:t>
    </dgm:pt>
    <dgm:pt modelId="{C122BBB3-F797-4EE6-A912-DF4DD8974BBA}" type="pres">
      <dgm:prSet presAssocID="{D4DCC37B-8247-4539-8591-5C1D8CEB3B4A}" presName="linear" presStyleCnt="0">
        <dgm:presLayoutVars>
          <dgm:animLvl val="lvl"/>
          <dgm:resizeHandles val="exact"/>
        </dgm:presLayoutVars>
      </dgm:prSet>
      <dgm:spPr/>
    </dgm:pt>
    <dgm:pt modelId="{F22E73C5-2E35-45B0-A4F6-5FB56A93BC92}" type="pres">
      <dgm:prSet presAssocID="{1869DB56-784E-4450-AB48-A3A3FDD7418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3B51FC5-46F0-42FB-848E-126EAD680035}" type="pres">
      <dgm:prSet presAssocID="{51E86E54-B9C7-4450-A8BA-35E25B5BC8EC}" presName="spacer" presStyleCnt="0"/>
      <dgm:spPr/>
    </dgm:pt>
    <dgm:pt modelId="{9C083D89-D2B9-4542-9673-97A16F91AA35}" type="pres">
      <dgm:prSet presAssocID="{2C83AF32-FBC7-40E3-A5F1-8AA8C8484E8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713D47E-0FCF-4440-946C-4DADE7619394}" type="pres">
      <dgm:prSet presAssocID="{5AB4111E-0C59-47D4-AB97-0AE5544D9031}" presName="spacer" presStyleCnt="0"/>
      <dgm:spPr/>
    </dgm:pt>
    <dgm:pt modelId="{3D2CAB9F-3DC3-496E-AD22-527077B67008}" type="pres">
      <dgm:prSet presAssocID="{93B5B5F9-F140-4F78-BD03-AA4E8FD42B4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68FE060-1295-4B8E-BB6F-6EE9A3AB2867}" type="pres">
      <dgm:prSet presAssocID="{BCCEF09D-84A8-4E95-B8E7-D71176CFDF3F}" presName="spacer" presStyleCnt="0"/>
      <dgm:spPr/>
    </dgm:pt>
    <dgm:pt modelId="{41351CEF-91E9-438E-9537-9CD6858D1E49}" type="pres">
      <dgm:prSet presAssocID="{60A2E652-6C53-451E-8CE8-8A7860BC2FB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74E0306-D8F9-4C7E-8A56-60C8DEB81B8A}" type="presOf" srcId="{60A2E652-6C53-451E-8CE8-8A7860BC2FB1}" destId="{41351CEF-91E9-438E-9537-9CD6858D1E49}" srcOrd="0" destOrd="0" presId="urn:microsoft.com/office/officeart/2005/8/layout/vList2"/>
    <dgm:cxn modelId="{A51A4D14-3F6C-4F20-B0B3-F0F2B7AA3C0A}" type="presOf" srcId="{2C83AF32-FBC7-40E3-A5F1-8AA8C8484E8B}" destId="{9C083D89-D2B9-4542-9673-97A16F91AA35}" srcOrd="0" destOrd="0" presId="urn:microsoft.com/office/officeart/2005/8/layout/vList2"/>
    <dgm:cxn modelId="{65DBA22E-6DBF-4D32-93E4-991652595C53}" srcId="{D4DCC37B-8247-4539-8591-5C1D8CEB3B4A}" destId="{2C83AF32-FBC7-40E3-A5F1-8AA8C8484E8B}" srcOrd="1" destOrd="0" parTransId="{1DA8DE37-CF64-4CBC-A532-49E0FE69F8C0}" sibTransId="{5AB4111E-0C59-47D4-AB97-0AE5544D9031}"/>
    <dgm:cxn modelId="{54908163-60FC-4170-9079-63C61B76AE07}" srcId="{D4DCC37B-8247-4539-8591-5C1D8CEB3B4A}" destId="{93B5B5F9-F140-4F78-BD03-AA4E8FD42B42}" srcOrd="2" destOrd="0" parTransId="{B6819308-1A19-4C51-913B-1A143CEFFC41}" sibTransId="{BCCEF09D-84A8-4E95-B8E7-D71176CFDF3F}"/>
    <dgm:cxn modelId="{0FE17656-FD3D-4BC7-B584-02B43837241D}" srcId="{D4DCC37B-8247-4539-8591-5C1D8CEB3B4A}" destId="{60A2E652-6C53-451E-8CE8-8A7860BC2FB1}" srcOrd="3" destOrd="0" parTransId="{8F98297E-E55C-47DA-9753-2923D2DD0FCB}" sibTransId="{0CB5573E-BF9E-4919-AF71-481E47F8916F}"/>
    <dgm:cxn modelId="{E7BD547D-D7E5-435D-9A38-12176E267C71}" srcId="{D4DCC37B-8247-4539-8591-5C1D8CEB3B4A}" destId="{1869DB56-784E-4450-AB48-A3A3FDD74185}" srcOrd="0" destOrd="0" parTransId="{6AD89B95-CDBC-4155-A4A9-C646845D35D8}" sibTransId="{51E86E54-B9C7-4450-A8BA-35E25B5BC8EC}"/>
    <dgm:cxn modelId="{82FD7097-2C81-451B-956A-5253F761AA2D}" type="presOf" srcId="{1869DB56-784E-4450-AB48-A3A3FDD74185}" destId="{F22E73C5-2E35-45B0-A4F6-5FB56A93BC92}" srcOrd="0" destOrd="0" presId="urn:microsoft.com/office/officeart/2005/8/layout/vList2"/>
    <dgm:cxn modelId="{14C3EBC5-55FE-40E1-AB9D-7EEECA7E5FEC}" type="presOf" srcId="{93B5B5F9-F140-4F78-BD03-AA4E8FD42B42}" destId="{3D2CAB9F-3DC3-496E-AD22-527077B67008}" srcOrd="0" destOrd="0" presId="urn:microsoft.com/office/officeart/2005/8/layout/vList2"/>
    <dgm:cxn modelId="{4D7B8BFE-621E-4C64-A2AB-AB778A1738CD}" type="presOf" srcId="{D4DCC37B-8247-4539-8591-5C1D8CEB3B4A}" destId="{C122BBB3-F797-4EE6-A912-DF4DD8974BBA}" srcOrd="0" destOrd="0" presId="urn:microsoft.com/office/officeart/2005/8/layout/vList2"/>
    <dgm:cxn modelId="{2AAE37D3-CF77-41B5-AE12-309A533858FC}" type="presParOf" srcId="{C122BBB3-F797-4EE6-A912-DF4DD8974BBA}" destId="{F22E73C5-2E35-45B0-A4F6-5FB56A93BC92}" srcOrd="0" destOrd="0" presId="urn:microsoft.com/office/officeart/2005/8/layout/vList2"/>
    <dgm:cxn modelId="{F9FA57E6-8118-4047-BBE8-31193544EC9A}" type="presParOf" srcId="{C122BBB3-F797-4EE6-A912-DF4DD8974BBA}" destId="{D3B51FC5-46F0-42FB-848E-126EAD680035}" srcOrd="1" destOrd="0" presId="urn:microsoft.com/office/officeart/2005/8/layout/vList2"/>
    <dgm:cxn modelId="{C6405769-3766-4E90-8A51-0F86A22C7F95}" type="presParOf" srcId="{C122BBB3-F797-4EE6-A912-DF4DD8974BBA}" destId="{9C083D89-D2B9-4542-9673-97A16F91AA35}" srcOrd="2" destOrd="0" presId="urn:microsoft.com/office/officeart/2005/8/layout/vList2"/>
    <dgm:cxn modelId="{1B4848C1-ECAD-4806-85F6-929466038DCC}" type="presParOf" srcId="{C122BBB3-F797-4EE6-A912-DF4DD8974BBA}" destId="{8713D47E-0FCF-4440-946C-4DADE7619394}" srcOrd="3" destOrd="0" presId="urn:microsoft.com/office/officeart/2005/8/layout/vList2"/>
    <dgm:cxn modelId="{06DB614D-29D5-45C9-BFB5-3E4F3AF60455}" type="presParOf" srcId="{C122BBB3-F797-4EE6-A912-DF4DD8974BBA}" destId="{3D2CAB9F-3DC3-496E-AD22-527077B67008}" srcOrd="4" destOrd="0" presId="urn:microsoft.com/office/officeart/2005/8/layout/vList2"/>
    <dgm:cxn modelId="{91430E40-CB9C-42EC-9DAF-3A364B8AFED4}" type="presParOf" srcId="{C122BBB3-F797-4EE6-A912-DF4DD8974BBA}" destId="{F68FE060-1295-4B8E-BB6F-6EE9A3AB2867}" srcOrd="5" destOrd="0" presId="urn:microsoft.com/office/officeart/2005/8/layout/vList2"/>
    <dgm:cxn modelId="{DFD99F0F-6031-4B1A-A10D-3588E1EBE80E}" type="presParOf" srcId="{C122BBB3-F797-4EE6-A912-DF4DD8974BBA}" destId="{41351CEF-91E9-438E-9537-9CD6858D1E4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279F82-6F5F-470C-B126-CD12289F9B75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C353D2-BE36-49BD-9B4A-F153C38A8AE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Bridging </a:t>
          </a:r>
          <a:r>
            <a:rPr lang="fr-FR" dirty="0" err="1"/>
            <a:t>Unicaen</a:t>
          </a:r>
          <a:r>
            <a:rPr lang="en-US" dirty="0"/>
            <a:t> </a:t>
          </a:r>
          <a:r>
            <a:rPr lang="fr-FR" dirty="0"/>
            <a:t>expertise </a:t>
          </a:r>
          <a:r>
            <a:rPr lang="fr-FR" dirty="0" err="1"/>
            <a:t>with</a:t>
          </a:r>
          <a:r>
            <a:rPr lang="fr-FR" dirty="0"/>
            <a:t> </a:t>
          </a:r>
          <a:r>
            <a:rPr lang="fr-FR" dirty="0" err="1"/>
            <a:t>regional</a:t>
          </a:r>
          <a:r>
            <a:rPr lang="fr-FR" dirty="0"/>
            <a:t> and national </a:t>
          </a:r>
          <a:r>
            <a:rPr lang="fr-FR" dirty="0" err="1"/>
            <a:t>companies</a:t>
          </a:r>
          <a:r>
            <a:rPr lang="fr-FR" dirty="0"/>
            <a:t> and public </a:t>
          </a:r>
          <a:r>
            <a:rPr lang="fr-FR" dirty="0" err="1"/>
            <a:t>sector</a:t>
          </a:r>
          <a:endParaRPr lang="en-US" dirty="0"/>
        </a:p>
      </dgm:t>
    </dgm:pt>
    <dgm:pt modelId="{65A52391-CCF9-4688-8391-64E6B6EB988B}" type="parTrans" cxnId="{809A17BB-8472-4878-8A81-695DEF5B276C}">
      <dgm:prSet/>
      <dgm:spPr/>
      <dgm:t>
        <a:bodyPr/>
        <a:lstStyle/>
        <a:p>
          <a:endParaRPr lang="en-US"/>
        </a:p>
      </dgm:t>
    </dgm:pt>
    <dgm:pt modelId="{098552DF-BFF7-4D7D-A858-7981AE045731}" type="sibTrans" cxnId="{809A17BB-8472-4878-8A81-695DEF5B276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630E85A-3A06-46D9-BE9F-5D9E6DB915F6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Impulsing </a:t>
          </a:r>
          <a:r>
            <a:rPr lang="en-US"/>
            <a:t>Strategic partnerships</a:t>
          </a:r>
        </a:p>
      </dgm:t>
    </dgm:pt>
    <dgm:pt modelId="{01C9240B-9E47-4E82-931E-A45435F2FB6B}" type="parTrans" cxnId="{58137344-FD9F-4F12-9FC9-BBD012E167BD}">
      <dgm:prSet/>
      <dgm:spPr/>
      <dgm:t>
        <a:bodyPr/>
        <a:lstStyle/>
        <a:p>
          <a:endParaRPr lang="en-US"/>
        </a:p>
      </dgm:t>
    </dgm:pt>
    <dgm:pt modelId="{2C6E8301-26C7-42B2-8BE7-8B4EE8EDF60C}" type="sibTrans" cxnId="{58137344-FD9F-4F12-9FC9-BBD012E167B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5FECA26-4370-4285-83A1-6DFA27F4A8AA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/>
            <a:t>To </a:t>
          </a:r>
          <a:r>
            <a:rPr lang="fr-FR" dirty="0" err="1"/>
            <a:t>be</a:t>
          </a:r>
          <a:r>
            <a:rPr lang="fr-FR" dirty="0"/>
            <a:t> the unique </a:t>
          </a:r>
          <a:r>
            <a:rPr lang="fr-FR" dirty="0" err="1"/>
            <a:t>university</a:t>
          </a:r>
          <a:r>
            <a:rPr lang="fr-FR" dirty="0"/>
            <a:t> entry </a:t>
          </a:r>
          <a:r>
            <a:rPr lang="fr-FR" dirty="0" err="1"/>
            <a:t>gate</a:t>
          </a:r>
          <a:r>
            <a:rPr lang="fr-FR" dirty="0"/>
            <a:t> for </a:t>
          </a:r>
          <a:r>
            <a:rPr lang="fr-FR" dirty="0" err="1"/>
            <a:t>companies</a:t>
          </a:r>
          <a:r>
            <a:rPr lang="fr-FR" dirty="0"/>
            <a:t> </a:t>
          </a:r>
          <a:endParaRPr lang="en-US" dirty="0"/>
        </a:p>
      </dgm:t>
    </dgm:pt>
    <dgm:pt modelId="{71D9A711-BCB4-4B22-8400-E4CE1737B724}" type="parTrans" cxnId="{76858BDD-22B3-4752-B27C-6C387A0C160D}">
      <dgm:prSet/>
      <dgm:spPr/>
      <dgm:t>
        <a:bodyPr/>
        <a:lstStyle/>
        <a:p>
          <a:endParaRPr lang="en-US"/>
        </a:p>
      </dgm:t>
    </dgm:pt>
    <dgm:pt modelId="{7C392413-7CBB-4F3E-BD54-09C67D2CF103}" type="sibTrans" cxnId="{76858BDD-22B3-4752-B27C-6C387A0C160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ED86D26-0200-4CC8-9B45-1359AF3008E0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To create value for the university</a:t>
          </a:r>
          <a:endParaRPr lang="en-US"/>
        </a:p>
      </dgm:t>
    </dgm:pt>
    <dgm:pt modelId="{00FFCF35-F1A7-4BA4-A808-93DB2E3E4D2E}" type="parTrans" cxnId="{67340615-F199-4B3D-9780-7426AC9E9810}">
      <dgm:prSet/>
      <dgm:spPr/>
      <dgm:t>
        <a:bodyPr/>
        <a:lstStyle/>
        <a:p>
          <a:endParaRPr lang="en-US"/>
        </a:p>
      </dgm:t>
    </dgm:pt>
    <dgm:pt modelId="{9A8D1330-8A1A-4B2E-B7FE-F9621E35F852}" type="sibTrans" cxnId="{67340615-F199-4B3D-9780-7426AC9E9810}">
      <dgm:prSet/>
      <dgm:spPr/>
      <dgm:t>
        <a:bodyPr/>
        <a:lstStyle/>
        <a:p>
          <a:endParaRPr lang="en-US"/>
        </a:p>
      </dgm:t>
    </dgm:pt>
    <dgm:pt modelId="{75D017C3-2E2B-4073-96D9-CBFCAC094FB3}" type="pres">
      <dgm:prSet presAssocID="{14279F82-6F5F-470C-B126-CD12289F9B75}" presName="root" presStyleCnt="0">
        <dgm:presLayoutVars>
          <dgm:dir/>
          <dgm:resizeHandles val="exact"/>
        </dgm:presLayoutVars>
      </dgm:prSet>
      <dgm:spPr/>
    </dgm:pt>
    <dgm:pt modelId="{6D3FA26A-ECAE-45C6-BBD2-A4DC933003F7}" type="pres">
      <dgm:prSet presAssocID="{14279F82-6F5F-470C-B126-CD12289F9B75}" presName="container" presStyleCnt="0">
        <dgm:presLayoutVars>
          <dgm:dir/>
          <dgm:resizeHandles val="exact"/>
        </dgm:presLayoutVars>
      </dgm:prSet>
      <dgm:spPr/>
    </dgm:pt>
    <dgm:pt modelId="{2934ACF8-7571-4E64-89E5-AD2934A44B9B}" type="pres">
      <dgm:prSet presAssocID="{ABC353D2-BE36-49BD-9B4A-F153C38A8AE1}" presName="compNode" presStyleCnt="0"/>
      <dgm:spPr/>
    </dgm:pt>
    <dgm:pt modelId="{123A0A10-4AA5-4714-9108-8EA9BF53E3F3}" type="pres">
      <dgm:prSet presAssocID="{ABC353D2-BE36-49BD-9B4A-F153C38A8AE1}" presName="iconBgRect" presStyleLbl="bgShp" presStyleIdx="0" presStyleCnt="4"/>
      <dgm:spPr/>
    </dgm:pt>
    <dgm:pt modelId="{B4605E50-F9F3-4DE4-A8EE-3BEF0BC2F1EB}" type="pres">
      <dgm:prSet presAssocID="{ABC353D2-BE36-49BD-9B4A-F153C38A8AE1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ignée de main"/>
        </a:ext>
      </dgm:extLst>
    </dgm:pt>
    <dgm:pt modelId="{1B8D4CEC-1724-41CF-9018-C732B3608331}" type="pres">
      <dgm:prSet presAssocID="{ABC353D2-BE36-49BD-9B4A-F153C38A8AE1}" presName="spaceRect" presStyleCnt="0"/>
      <dgm:spPr/>
    </dgm:pt>
    <dgm:pt modelId="{21F2477A-DD1F-4635-ABB0-82DE43EE8732}" type="pres">
      <dgm:prSet presAssocID="{ABC353D2-BE36-49BD-9B4A-F153C38A8AE1}" presName="textRect" presStyleLbl="revTx" presStyleIdx="0" presStyleCnt="4">
        <dgm:presLayoutVars>
          <dgm:chMax val="1"/>
          <dgm:chPref val="1"/>
        </dgm:presLayoutVars>
      </dgm:prSet>
      <dgm:spPr/>
    </dgm:pt>
    <dgm:pt modelId="{1CA42013-2921-43F8-9B77-67A688B796B7}" type="pres">
      <dgm:prSet presAssocID="{098552DF-BFF7-4D7D-A858-7981AE045731}" presName="sibTrans" presStyleLbl="sibTrans2D1" presStyleIdx="0" presStyleCnt="0"/>
      <dgm:spPr/>
    </dgm:pt>
    <dgm:pt modelId="{A1F98D8B-1969-4408-BF7A-3724916712E1}" type="pres">
      <dgm:prSet presAssocID="{7630E85A-3A06-46D9-BE9F-5D9E6DB915F6}" presName="compNode" presStyleCnt="0"/>
      <dgm:spPr/>
    </dgm:pt>
    <dgm:pt modelId="{BC8FA6D0-DD0D-46C8-A6A5-91D337E9E11D}" type="pres">
      <dgm:prSet presAssocID="{7630E85A-3A06-46D9-BE9F-5D9E6DB915F6}" presName="iconBgRect" presStyleLbl="bgShp" presStyleIdx="1" presStyleCnt="4"/>
      <dgm:spPr/>
    </dgm:pt>
    <dgm:pt modelId="{9EC75ADB-3983-468A-A3F4-1EF4FAE06485}" type="pres">
      <dgm:prSet presAssocID="{7630E85A-3A06-46D9-BE9F-5D9E6DB915F6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AD2FA22B-6499-46FD-A5CC-05F5F5AF1F97}" type="pres">
      <dgm:prSet presAssocID="{7630E85A-3A06-46D9-BE9F-5D9E6DB915F6}" presName="spaceRect" presStyleCnt="0"/>
      <dgm:spPr/>
    </dgm:pt>
    <dgm:pt modelId="{B59A3269-45A2-4428-80C9-E3322FF2E146}" type="pres">
      <dgm:prSet presAssocID="{7630E85A-3A06-46D9-BE9F-5D9E6DB915F6}" presName="textRect" presStyleLbl="revTx" presStyleIdx="1" presStyleCnt="4">
        <dgm:presLayoutVars>
          <dgm:chMax val="1"/>
          <dgm:chPref val="1"/>
        </dgm:presLayoutVars>
      </dgm:prSet>
      <dgm:spPr/>
    </dgm:pt>
    <dgm:pt modelId="{4ADAE4CC-6B5F-441B-A4CA-C0810EE338C7}" type="pres">
      <dgm:prSet presAssocID="{2C6E8301-26C7-42B2-8BE7-8B4EE8EDF60C}" presName="sibTrans" presStyleLbl="sibTrans2D1" presStyleIdx="0" presStyleCnt="0"/>
      <dgm:spPr/>
    </dgm:pt>
    <dgm:pt modelId="{251CF135-119A-46C0-B709-490537771A0F}" type="pres">
      <dgm:prSet presAssocID="{65FECA26-4370-4285-83A1-6DFA27F4A8AA}" presName="compNode" presStyleCnt="0"/>
      <dgm:spPr/>
    </dgm:pt>
    <dgm:pt modelId="{C2150F72-D601-43FE-A586-B5EE28BC2AB3}" type="pres">
      <dgm:prSet presAssocID="{65FECA26-4370-4285-83A1-6DFA27F4A8AA}" presName="iconBgRect" presStyleLbl="bgShp" presStyleIdx="2" presStyleCnt="4"/>
      <dgm:spPr/>
    </dgm:pt>
    <dgm:pt modelId="{5A9C77C2-387A-4299-9A25-2C89E6591D1B}" type="pres">
      <dgm:prSet presAssocID="{65FECA26-4370-4285-83A1-6DFA27F4A8AA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D5D36B69-A1AB-40DD-A59F-9626467E88C5}" type="pres">
      <dgm:prSet presAssocID="{65FECA26-4370-4285-83A1-6DFA27F4A8AA}" presName="spaceRect" presStyleCnt="0"/>
      <dgm:spPr/>
    </dgm:pt>
    <dgm:pt modelId="{2D0F2EE3-AC6B-4AEB-BCBA-722CB0FE6EC3}" type="pres">
      <dgm:prSet presAssocID="{65FECA26-4370-4285-83A1-6DFA27F4A8AA}" presName="textRect" presStyleLbl="revTx" presStyleIdx="2" presStyleCnt="4">
        <dgm:presLayoutVars>
          <dgm:chMax val="1"/>
          <dgm:chPref val="1"/>
        </dgm:presLayoutVars>
      </dgm:prSet>
      <dgm:spPr/>
    </dgm:pt>
    <dgm:pt modelId="{EDD4E901-44D2-4590-BCAF-32A7EC73E3E5}" type="pres">
      <dgm:prSet presAssocID="{7C392413-7CBB-4F3E-BD54-09C67D2CF103}" presName="sibTrans" presStyleLbl="sibTrans2D1" presStyleIdx="0" presStyleCnt="0"/>
      <dgm:spPr/>
    </dgm:pt>
    <dgm:pt modelId="{26F4E166-9584-4666-932F-C91B2997B1D6}" type="pres">
      <dgm:prSet presAssocID="{7ED86D26-0200-4CC8-9B45-1359AF3008E0}" presName="compNode" presStyleCnt="0"/>
      <dgm:spPr/>
    </dgm:pt>
    <dgm:pt modelId="{0699A8F1-D0D1-4029-8DD9-CE55ABC84CCC}" type="pres">
      <dgm:prSet presAssocID="{7ED86D26-0200-4CC8-9B45-1359AF3008E0}" presName="iconBgRect" presStyleLbl="bgShp" presStyleIdx="3" presStyleCnt="4"/>
      <dgm:spPr/>
    </dgm:pt>
    <dgm:pt modelId="{A3A5A172-DDAC-4B09-850C-45166941CBE7}" type="pres">
      <dgm:prSet presAssocID="{7ED86D26-0200-4CC8-9B45-1359AF3008E0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vres"/>
        </a:ext>
      </dgm:extLst>
    </dgm:pt>
    <dgm:pt modelId="{30F94E91-6AA9-4CBD-9EC5-C29BEB10FF1F}" type="pres">
      <dgm:prSet presAssocID="{7ED86D26-0200-4CC8-9B45-1359AF3008E0}" presName="spaceRect" presStyleCnt="0"/>
      <dgm:spPr/>
    </dgm:pt>
    <dgm:pt modelId="{6D17D9D9-ED16-4592-86C8-2C62292D2717}" type="pres">
      <dgm:prSet presAssocID="{7ED86D26-0200-4CC8-9B45-1359AF3008E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7852B13-20CF-486E-99B1-0BEFBF19C16C}" type="presOf" srcId="{098552DF-BFF7-4D7D-A858-7981AE045731}" destId="{1CA42013-2921-43F8-9B77-67A688B796B7}" srcOrd="0" destOrd="0" presId="urn:microsoft.com/office/officeart/2018/2/layout/IconCircleList"/>
    <dgm:cxn modelId="{67340615-F199-4B3D-9780-7426AC9E9810}" srcId="{14279F82-6F5F-470C-B126-CD12289F9B75}" destId="{7ED86D26-0200-4CC8-9B45-1359AF3008E0}" srcOrd="3" destOrd="0" parTransId="{00FFCF35-F1A7-4BA4-A808-93DB2E3E4D2E}" sibTransId="{9A8D1330-8A1A-4B2E-B7FE-F9621E35F852}"/>
    <dgm:cxn modelId="{0FD7E52B-F973-4DD6-A313-7EA9A00E7B1E}" type="presOf" srcId="{2C6E8301-26C7-42B2-8BE7-8B4EE8EDF60C}" destId="{4ADAE4CC-6B5F-441B-A4CA-C0810EE338C7}" srcOrd="0" destOrd="0" presId="urn:microsoft.com/office/officeart/2018/2/layout/IconCircleList"/>
    <dgm:cxn modelId="{58137344-FD9F-4F12-9FC9-BBD012E167BD}" srcId="{14279F82-6F5F-470C-B126-CD12289F9B75}" destId="{7630E85A-3A06-46D9-BE9F-5D9E6DB915F6}" srcOrd="1" destOrd="0" parTransId="{01C9240B-9E47-4E82-931E-A45435F2FB6B}" sibTransId="{2C6E8301-26C7-42B2-8BE7-8B4EE8EDF60C}"/>
    <dgm:cxn modelId="{8CBF9C54-94AD-452D-90BC-9702C7614A71}" type="presOf" srcId="{7C392413-7CBB-4F3E-BD54-09C67D2CF103}" destId="{EDD4E901-44D2-4590-BCAF-32A7EC73E3E5}" srcOrd="0" destOrd="0" presId="urn:microsoft.com/office/officeart/2018/2/layout/IconCircleList"/>
    <dgm:cxn modelId="{7F52A48E-4059-4722-8CA1-0D90C217A37B}" type="presOf" srcId="{ABC353D2-BE36-49BD-9B4A-F153C38A8AE1}" destId="{21F2477A-DD1F-4635-ABB0-82DE43EE8732}" srcOrd="0" destOrd="0" presId="urn:microsoft.com/office/officeart/2018/2/layout/IconCircleList"/>
    <dgm:cxn modelId="{27C3A0AC-D256-4C68-9904-F0E972F8C04C}" type="presOf" srcId="{7ED86D26-0200-4CC8-9B45-1359AF3008E0}" destId="{6D17D9D9-ED16-4592-86C8-2C62292D2717}" srcOrd="0" destOrd="0" presId="urn:microsoft.com/office/officeart/2018/2/layout/IconCircleList"/>
    <dgm:cxn modelId="{23F510BA-3599-48F4-BF1E-4F539057F670}" type="presOf" srcId="{14279F82-6F5F-470C-B126-CD12289F9B75}" destId="{75D017C3-2E2B-4073-96D9-CBFCAC094FB3}" srcOrd="0" destOrd="0" presId="urn:microsoft.com/office/officeart/2018/2/layout/IconCircleList"/>
    <dgm:cxn modelId="{809A17BB-8472-4878-8A81-695DEF5B276C}" srcId="{14279F82-6F5F-470C-B126-CD12289F9B75}" destId="{ABC353D2-BE36-49BD-9B4A-F153C38A8AE1}" srcOrd="0" destOrd="0" parTransId="{65A52391-CCF9-4688-8391-64E6B6EB988B}" sibTransId="{098552DF-BFF7-4D7D-A858-7981AE045731}"/>
    <dgm:cxn modelId="{3AF83FC7-DF89-4EBE-9DFF-406957FD109A}" type="presOf" srcId="{65FECA26-4370-4285-83A1-6DFA27F4A8AA}" destId="{2D0F2EE3-AC6B-4AEB-BCBA-722CB0FE6EC3}" srcOrd="0" destOrd="0" presId="urn:microsoft.com/office/officeart/2018/2/layout/IconCircleList"/>
    <dgm:cxn modelId="{76858BDD-22B3-4752-B27C-6C387A0C160D}" srcId="{14279F82-6F5F-470C-B126-CD12289F9B75}" destId="{65FECA26-4370-4285-83A1-6DFA27F4A8AA}" srcOrd="2" destOrd="0" parTransId="{71D9A711-BCB4-4B22-8400-E4CE1737B724}" sibTransId="{7C392413-7CBB-4F3E-BD54-09C67D2CF103}"/>
    <dgm:cxn modelId="{73CA72F7-84F3-40F7-A139-8A7343D05B7D}" type="presOf" srcId="{7630E85A-3A06-46D9-BE9F-5D9E6DB915F6}" destId="{B59A3269-45A2-4428-80C9-E3322FF2E146}" srcOrd="0" destOrd="0" presId="urn:microsoft.com/office/officeart/2018/2/layout/IconCircleList"/>
    <dgm:cxn modelId="{BA638C03-774D-42EB-9849-014C74D568DA}" type="presParOf" srcId="{75D017C3-2E2B-4073-96D9-CBFCAC094FB3}" destId="{6D3FA26A-ECAE-45C6-BBD2-A4DC933003F7}" srcOrd="0" destOrd="0" presId="urn:microsoft.com/office/officeart/2018/2/layout/IconCircleList"/>
    <dgm:cxn modelId="{4E73EF25-6B4F-4956-9E33-3259866057EF}" type="presParOf" srcId="{6D3FA26A-ECAE-45C6-BBD2-A4DC933003F7}" destId="{2934ACF8-7571-4E64-89E5-AD2934A44B9B}" srcOrd="0" destOrd="0" presId="urn:microsoft.com/office/officeart/2018/2/layout/IconCircleList"/>
    <dgm:cxn modelId="{98BCF088-C76B-4956-8876-FAAE7EDDBBC6}" type="presParOf" srcId="{2934ACF8-7571-4E64-89E5-AD2934A44B9B}" destId="{123A0A10-4AA5-4714-9108-8EA9BF53E3F3}" srcOrd="0" destOrd="0" presId="urn:microsoft.com/office/officeart/2018/2/layout/IconCircleList"/>
    <dgm:cxn modelId="{B8980ABF-9C7F-447A-85E6-BC55D63E558F}" type="presParOf" srcId="{2934ACF8-7571-4E64-89E5-AD2934A44B9B}" destId="{B4605E50-F9F3-4DE4-A8EE-3BEF0BC2F1EB}" srcOrd="1" destOrd="0" presId="urn:microsoft.com/office/officeart/2018/2/layout/IconCircleList"/>
    <dgm:cxn modelId="{09D30E0C-2678-4E13-89C6-ED430C682478}" type="presParOf" srcId="{2934ACF8-7571-4E64-89E5-AD2934A44B9B}" destId="{1B8D4CEC-1724-41CF-9018-C732B3608331}" srcOrd="2" destOrd="0" presId="urn:microsoft.com/office/officeart/2018/2/layout/IconCircleList"/>
    <dgm:cxn modelId="{B6457679-E1A6-49E0-BFBB-F8D6E1C0C9E2}" type="presParOf" srcId="{2934ACF8-7571-4E64-89E5-AD2934A44B9B}" destId="{21F2477A-DD1F-4635-ABB0-82DE43EE8732}" srcOrd="3" destOrd="0" presId="urn:microsoft.com/office/officeart/2018/2/layout/IconCircleList"/>
    <dgm:cxn modelId="{FC09A709-6272-42B5-9A3A-E807797759DA}" type="presParOf" srcId="{6D3FA26A-ECAE-45C6-BBD2-A4DC933003F7}" destId="{1CA42013-2921-43F8-9B77-67A688B796B7}" srcOrd="1" destOrd="0" presId="urn:microsoft.com/office/officeart/2018/2/layout/IconCircleList"/>
    <dgm:cxn modelId="{782F8AA4-0996-4EDD-84D4-6670F0B512B6}" type="presParOf" srcId="{6D3FA26A-ECAE-45C6-BBD2-A4DC933003F7}" destId="{A1F98D8B-1969-4408-BF7A-3724916712E1}" srcOrd="2" destOrd="0" presId="urn:microsoft.com/office/officeart/2018/2/layout/IconCircleList"/>
    <dgm:cxn modelId="{E8FBCF72-F667-4B50-A87D-A068425EA385}" type="presParOf" srcId="{A1F98D8B-1969-4408-BF7A-3724916712E1}" destId="{BC8FA6D0-DD0D-46C8-A6A5-91D337E9E11D}" srcOrd="0" destOrd="0" presId="urn:microsoft.com/office/officeart/2018/2/layout/IconCircleList"/>
    <dgm:cxn modelId="{37950095-B1B5-405E-A6FD-908AB2305BE9}" type="presParOf" srcId="{A1F98D8B-1969-4408-BF7A-3724916712E1}" destId="{9EC75ADB-3983-468A-A3F4-1EF4FAE06485}" srcOrd="1" destOrd="0" presId="urn:microsoft.com/office/officeart/2018/2/layout/IconCircleList"/>
    <dgm:cxn modelId="{C4D890E6-C6E3-4823-A0BE-C5BD0F82DFFB}" type="presParOf" srcId="{A1F98D8B-1969-4408-BF7A-3724916712E1}" destId="{AD2FA22B-6499-46FD-A5CC-05F5F5AF1F97}" srcOrd="2" destOrd="0" presId="urn:microsoft.com/office/officeart/2018/2/layout/IconCircleList"/>
    <dgm:cxn modelId="{B34AF521-9AF7-4355-9DB5-1B769B03A735}" type="presParOf" srcId="{A1F98D8B-1969-4408-BF7A-3724916712E1}" destId="{B59A3269-45A2-4428-80C9-E3322FF2E146}" srcOrd="3" destOrd="0" presId="urn:microsoft.com/office/officeart/2018/2/layout/IconCircleList"/>
    <dgm:cxn modelId="{92EB33A0-D973-46BB-8E34-CAA39F02B001}" type="presParOf" srcId="{6D3FA26A-ECAE-45C6-BBD2-A4DC933003F7}" destId="{4ADAE4CC-6B5F-441B-A4CA-C0810EE338C7}" srcOrd="3" destOrd="0" presId="urn:microsoft.com/office/officeart/2018/2/layout/IconCircleList"/>
    <dgm:cxn modelId="{76E1DF61-E1ED-417A-8A4E-A0A13F3CE938}" type="presParOf" srcId="{6D3FA26A-ECAE-45C6-BBD2-A4DC933003F7}" destId="{251CF135-119A-46C0-B709-490537771A0F}" srcOrd="4" destOrd="0" presId="urn:microsoft.com/office/officeart/2018/2/layout/IconCircleList"/>
    <dgm:cxn modelId="{2D65D20E-8139-469A-8104-5D7DB991D313}" type="presParOf" srcId="{251CF135-119A-46C0-B709-490537771A0F}" destId="{C2150F72-D601-43FE-A586-B5EE28BC2AB3}" srcOrd="0" destOrd="0" presId="urn:microsoft.com/office/officeart/2018/2/layout/IconCircleList"/>
    <dgm:cxn modelId="{561F4E4C-BB17-46D1-A68D-2F08AD858B6E}" type="presParOf" srcId="{251CF135-119A-46C0-B709-490537771A0F}" destId="{5A9C77C2-387A-4299-9A25-2C89E6591D1B}" srcOrd="1" destOrd="0" presId="urn:microsoft.com/office/officeart/2018/2/layout/IconCircleList"/>
    <dgm:cxn modelId="{80509158-FD30-4896-87A4-9FD7715D2283}" type="presParOf" srcId="{251CF135-119A-46C0-B709-490537771A0F}" destId="{D5D36B69-A1AB-40DD-A59F-9626467E88C5}" srcOrd="2" destOrd="0" presId="urn:microsoft.com/office/officeart/2018/2/layout/IconCircleList"/>
    <dgm:cxn modelId="{E6CB3E49-6EAA-4F71-9734-C66873743543}" type="presParOf" srcId="{251CF135-119A-46C0-B709-490537771A0F}" destId="{2D0F2EE3-AC6B-4AEB-BCBA-722CB0FE6EC3}" srcOrd="3" destOrd="0" presId="urn:microsoft.com/office/officeart/2018/2/layout/IconCircleList"/>
    <dgm:cxn modelId="{D4D94369-92C9-43C4-BF0B-A5BCB6728BA9}" type="presParOf" srcId="{6D3FA26A-ECAE-45C6-BBD2-A4DC933003F7}" destId="{EDD4E901-44D2-4590-BCAF-32A7EC73E3E5}" srcOrd="5" destOrd="0" presId="urn:microsoft.com/office/officeart/2018/2/layout/IconCircleList"/>
    <dgm:cxn modelId="{8A81CB2C-3D70-4E1B-A22D-D7729BA26589}" type="presParOf" srcId="{6D3FA26A-ECAE-45C6-BBD2-A4DC933003F7}" destId="{26F4E166-9584-4666-932F-C91B2997B1D6}" srcOrd="6" destOrd="0" presId="urn:microsoft.com/office/officeart/2018/2/layout/IconCircleList"/>
    <dgm:cxn modelId="{F86B4006-2D71-40BE-A8BE-DD6657B7480E}" type="presParOf" srcId="{26F4E166-9584-4666-932F-C91B2997B1D6}" destId="{0699A8F1-D0D1-4029-8DD9-CE55ABC84CCC}" srcOrd="0" destOrd="0" presId="urn:microsoft.com/office/officeart/2018/2/layout/IconCircleList"/>
    <dgm:cxn modelId="{0E4C964F-8C7E-4412-9E1F-A86559338E29}" type="presParOf" srcId="{26F4E166-9584-4666-932F-C91B2997B1D6}" destId="{A3A5A172-DDAC-4B09-850C-45166941CBE7}" srcOrd="1" destOrd="0" presId="urn:microsoft.com/office/officeart/2018/2/layout/IconCircleList"/>
    <dgm:cxn modelId="{D08BD4DE-172A-4214-9F7F-3C3287B72EDF}" type="presParOf" srcId="{26F4E166-9584-4666-932F-C91B2997B1D6}" destId="{30F94E91-6AA9-4CBD-9EC5-C29BEB10FF1F}" srcOrd="2" destOrd="0" presId="urn:microsoft.com/office/officeart/2018/2/layout/IconCircleList"/>
    <dgm:cxn modelId="{0A3611F1-9961-4E5F-9699-8C6F3804F858}" type="presParOf" srcId="{26F4E166-9584-4666-932F-C91B2997B1D6}" destId="{6D17D9D9-ED16-4592-86C8-2C62292D271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05F32F-BEDB-4CF3-8800-2FB8D26B0FC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4DE715-5AC3-44AD-AFFB-168F4AD4888F}">
      <dgm:prSet/>
      <dgm:spPr/>
      <dgm:t>
        <a:bodyPr/>
        <a:lstStyle/>
        <a:p>
          <a:r>
            <a:rPr lang="en-US"/>
            <a:t>Single poin</a:t>
          </a:r>
          <a:r>
            <a:rPr lang="fr-FR"/>
            <a:t>t of contact for all the university</a:t>
          </a:r>
          <a:endParaRPr lang="en-US"/>
        </a:p>
      </dgm:t>
    </dgm:pt>
    <dgm:pt modelId="{1DEC3D76-952B-4B20-BAA2-73FA3E6FB448}" type="parTrans" cxnId="{A8933869-5392-481F-9B3D-AE1C8D2A7ABC}">
      <dgm:prSet/>
      <dgm:spPr/>
      <dgm:t>
        <a:bodyPr/>
        <a:lstStyle/>
        <a:p>
          <a:endParaRPr lang="en-US"/>
        </a:p>
      </dgm:t>
    </dgm:pt>
    <dgm:pt modelId="{267659A9-74EE-4098-A35C-849AEBCFD7EE}" type="sibTrans" cxnId="{A8933869-5392-481F-9B3D-AE1C8D2A7ABC}">
      <dgm:prSet/>
      <dgm:spPr/>
      <dgm:t>
        <a:bodyPr/>
        <a:lstStyle/>
        <a:p>
          <a:endParaRPr lang="en-US"/>
        </a:p>
      </dgm:t>
    </dgm:pt>
    <dgm:pt modelId="{3118779B-BEDC-42E1-A249-9898B293F46A}">
      <dgm:prSet/>
      <dgm:spPr/>
      <dgm:t>
        <a:bodyPr/>
        <a:lstStyle/>
        <a:p>
          <a:r>
            <a:rPr lang="fr-FR"/>
            <a:t>Good knowledge of what Unicaen can offer</a:t>
          </a:r>
          <a:endParaRPr lang="en-US"/>
        </a:p>
      </dgm:t>
    </dgm:pt>
    <dgm:pt modelId="{8B7C2A39-6219-4E76-BBB0-4EC00BDF5F12}" type="parTrans" cxnId="{70B434A3-0CF3-4AE6-A7A8-3D1529E0CFA8}">
      <dgm:prSet/>
      <dgm:spPr/>
      <dgm:t>
        <a:bodyPr/>
        <a:lstStyle/>
        <a:p>
          <a:endParaRPr lang="en-US"/>
        </a:p>
      </dgm:t>
    </dgm:pt>
    <dgm:pt modelId="{9E0D3946-D63E-46F5-BD47-DCA06F8D0559}" type="sibTrans" cxnId="{70B434A3-0CF3-4AE6-A7A8-3D1529E0CFA8}">
      <dgm:prSet/>
      <dgm:spPr/>
      <dgm:t>
        <a:bodyPr/>
        <a:lstStyle/>
        <a:p>
          <a:endParaRPr lang="en-US"/>
        </a:p>
      </dgm:t>
    </dgm:pt>
    <dgm:pt modelId="{194ED1F7-0061-43F9-95FD-3441DB714613}">
      <dgm:prSet/>
      <dgm:spPr/>
      <dgm:t>
        <a:bodyPr/>
        <a:lstStyle/>
        <a:p>
          <a:r>
            <a:rPr lang="fr-FR"/>
            <a:t>Good knowledge of the companies in our territory : </a:t>
          </a:r>
          <a:endParaRPr lang="en-US"/>
        </a:p>
      </dgm:t>
    </dgm:pt>
    <dgm:pt modelId="{F96BAB12-015E-4218-9807-1E90EE1110B3}" type="parTrans" cxnId="{751432BA-A668-4338-939A-2582D2864B32}">
      <dgm:prSet/>
      <dgm:spPr/>
      <dgm:t>
        <a:bodyPr/>
        <a:lstStyle/>
        <a:p>
          <a:endParaRPr lang="en-US"/>
        </a:p>
      </dgm:t>
    </dgm:pt>
    <dgm:pt modelId="{07BA078D-554A-4C93-B875-6F421C66EE4B}" type="sibTrans" cxnId="{751432BA-A668-4338-939A-2582D2864B32}">
      <dgm:prSet/>
      <dgm:spPr/>
      <dgm:t>
        <a:bodyPr/>
        <a:lstStyle/>
        <a:p>
          <a:endParaRPr lang="en-US"/>
        </a:p>
      </dgm:t>
    </dgm:pt>
    <dgm:pt modelId="{8472FCBE-2BDB-4238-8E91-AE53CA9C95A0}">
      <dgm:prSet/>
      <dgm:spPr/>
      <dgm:t>
        <a:bodyPr/>
        <a:lstStyle/>
        <a:p>
          <a:r>
            <a:rPr lang="fr-FR" dirty="0"/>
            <a:t> Club phénix: partnership network</a:t>
          </a:r>
          <a:endParaRPr lang="en-US" dirty="0"/>
        </a:p>
      </dgm:t>
    </dgm:pt>
    <dgm:pt modelId="{32DB9013-8085-4CB2-B6AA-77A3685F0690}" type="parTrans" cxnId="{2184F4C3-6403-46DD-8B4E-CD3A6E73450E}">
      <dgm:prSet/>
      <dgm:spPr/>
      <dgm:t>
        <a:bodyPr/>
        <a:lstStyle/>
        <a:p>
          <a:endParaRPr lang="en-US"/>
        </a:p>
      </dgm:t>
    </dgm:pt>
    <dgm:pt modelId="{0C0F617F-BFAB-44AA-B4FD-9E20DD2F18FE}" type="sibTrans" cxnId="{2184F4C3-6403-46DD-8B4E-CD3A6E73450E}">
      <dgm:prSet/>
      <dgm:spPr/>
      <dgm:t>
        <a:bodyPr/>
        <a:lstStyle/>
        <a:p>
          <a:endParaRPr lang="en-US"/>
        </a:p>
      </dgm:t>
    </dgm:pt>
    <dgm:pt modelId="{81605884-8C13-4FD4-8B45-55B1D8B05473}">
      <dgm:prSet/>
      <dgm:spPr/>
      <dgm:t>
        <a:bodyPr/>
        <a:lstStyle/>
        <a:p>
          <a:r>
            <a:rPr lang="fr-FR" dirty="0"/>
            <a:t>A </a:t>
          </a:r>
          <a:r>
            <a:rPr lang="fr-FR" dirty="0" err="1"/>
            <a:t>dedicaded</a:t>
          </a:r>
          <a:r>
            <a:rPr lang="fr-FR" dirty="0"/>
            <a:t> team </a:t>
          </a:r>
          <a:r>
            <a:rPr lang="fr-FR" dirty="0" err="1"/>
            <a:t>connected</a:t>
          </a:r>
          <a:r>
            <a:rPr lang="fr-FR" dirty="0"/>
            <a:t> to the </a:t>
          </a:r>
          <a:r>
            <a:rPr lang="fr-FR" dirty="0" err="1"/>
            <a:t>University</a:t>
          </a:r>
          <a:r>
            <a:rPr lang="fr-FR" dirty="0"/>
            <a:t> </a:t>
          </a:r>
          <a:r>
            <a:rPr lang="fr-FR" dirty="0" err="1"/>
            <a:t>presidency</a:t>
          </a:r>
          <a:endParaRPr lang="en-US" dirty="0"/>
        </a:p>
      </dgm:t>
    </dgm:pt>
    <dgm:pt modelId="{E91EA801-9761-44A3-902C-1285774020BE}" type="parTrans" cxnId="{BFBF5413-33AD-4E48-8327-81E4FACDCBA1}">
      <dgm:prSet/>
      <dgm:spPr/>
      <dgm:t>
        <a:bodyPr/>
        <a:lstStyle/>
        <a:p>
          <a:endParaRPr lang="en-US"/>
        </a:p>
      </dgm:t>
    </dgm:pt>
    <dgm:pt modelId="{AD0ECE9C-8C00-466A-A9CC-D7CADB31244D}" type="sibTrans" cxnId="{BFBF5413-33AD-4E48-8327-81E4FACDCBA1}">
      <dgm:prSet/>
      <dgm:spPr/>
      <dgm:t>
        <a:bodyPr/>
        <a:lstStyle/>
        <a:p>
          <a:endParaRPr lang="en-US"/>
        </a:p>
      </dgm:t>
    </dgm:pt>
    <dgm:pt modelId="{37326153-FAF7-4BB6-A659-AB205661AFCF}">
      <dgm:prSet/>
      <dgm:spPr/>
      <dgm:t>
        <a:bodyPr/>
        <a:lstStyle/>
        <a:p>
          <a:r>
            <a:rPr lang="fr-FR"/>
            <a:t>2 Key account Managers</a:t>
          </a:r>
          <a:endParaRPr lang="en-US"/>
        </a:p>
      </dgm:t>
    </dgm:pt>
    <dgm:pt modelId="{0D63A07E-4A68-401B-B97E-E887F4CE521C}" type="parTrans" cxnId="{06E07FFA-BAF1-4AE3-8982-A3311C6D229A}">
      <dgm:prSet/>
      <dgm:spPr/>
      <dgm:t>
        <a:bodyPr/>
        <a:lstStyle/>
        <a:p>
          <a:endParaRPr lang="en-US"/>
        </a:p>
      </dgm:t>
    </dgm:pt>
    <dgm:pt modelId="{E453F235-EE85-4D6B-B7AA-8C819873682D}" type="sibTrans" cxnId="{06E07FFA-BAF1-4AE3-8982-A3311C6D229A}">
      <dgm:prSet/>
      <dgm:spPr/>
      <dgm:t>
        <a:bodyPr/>
        <a:lstStyle/>
        <a:p>
          <a:endParaRPr lang="en-US"/>
        </a:p>
      </dgm:t>
    </dgm:pt>
    <dgm:pt modelId="{41E489EF-BB57-4A97-BEE8-6EE5E77CD342}">
      <dgm:prSet/>
      <dgm:spPr/>
      <dgm:t>
        <a:bodyPr/>
        <a:lstStyle/>
        <a:p>
          <a:r>
            <a:rPr lang="fr-FR"/>
            <a:t>1 Marketing Manager</a:t>
          </a:r>
          <a:endParaRPr lang="en-US"/>
        </a:p>
      </dgm:t>
    </dgm:pt>
    <dgm:pt modelId="{5508BDEF-9FF1-47FE-99A0-DD8F7C9E07D0}" type="parTrans" cxnId="{CBC39B4F-DAF0-411A-8A65-399F81070CD3}">
      <dgm:prSet/>
      <dgm:spPr/>
      <dgm:t>
        <a:bodyPr/>
        <a:lstStyle/>
        <a:p>
          <a:endParaRPr lang="en-US"/>
        </a:p>
      </dgm:t>
    </dgm:pt>
    <dgm:pt modelId="{3CC96242-0204-4DD9-B0C9-E72F31F4605E}" type="sibTrans" cxnId="{CBC39B4F-DAF0-411A-8A65-399F81070CD3}">
      <dgm:prSet/>
      <dgm:spPr/>
      <dgm:t>
        <a:bodyPr/>
        <a:lstStyle/>
        <a:p>
          <a:endParaRPr lang="en-US"/>
        </a:p>
      </dgm:t>
    </dgm:pt>
    <dgm:pt modelId="{974B443B-E940-4C3D-A5FF-204DDD4DD81D}">
      <dgm:prSet/>
      <dgm:spPr/>
      <dgm:t>
        <a:bodyPr/>
        <a:lstStyle/>
        <a:p>
          <a:r>
            <a:rPr lang="fr-FR"/>
            <a:t>1 Communication &amp; event Manager</a:t>
          </a:r>
          <a:endParaRPr lang="en-US"/>
        </a:p>
      </dgm:t>
    </dgm:pt>
    <dgm:pt modelId="{87DAB732-CDA7-4106-8738-232A24AE9B7B}" type="parTrans" cxnId="{EC8D4326-D41B-47F1-AED1-E155DAE8C861}">
      <dgm:prSet/>
      <dgm:spPr/>
      <dgm:t>
        <a:bodyPr/>
        <a:lstStyle/>
        <a:p>
          <a:endParaRPr lang="en-US"/>
        </a:p>
      </dgm:t>
    </dgm:pt>
    <dgm:pt modelId="{41422A68-148E-451C-8117-ACA4C503B324}" type="sibTrans" cxnId="{EC8D4326-D41B-47F1-AED1-E155DAE8C861}">
      <dgm:prSet/>
      <dgm:spPr/>
      <dgm:t>
        <a:bodyPr/>
        <a:lstStyle/>
        <a:p>
          <a:endParaRPr lang="en-US"/>
        </a:p>
      </dgm:t>
    </dgm:pt>
    <dgm:pt modelId="{92AF0126-44C7-4CF8-84B2-6B6420D8024D}" type="pres">
      <dgm:prSet presAssocID="{4605F32F-BEDB-4CF3-8800-2FB8D26B0FC5}" presName="Name0" presStyleCnt="0">
        <dgm:presLayoutVars>
          <dgm:dir/>
          <dgm:resizeHandles val="exact"/>
        </dgm:presLayoutVars>
      </dgm:prSet>
      <dgm:spPr/>
    </dgm:pt>
    <dgm:pt modelId="{C4F6C5D6-5335-4717-B9B8-04F59A3BB301}" type="pres">
      <dgm:prSet presAssocID="{864DE715-5AC3-44AD-AFFB-168F4AD4888F}" presName="node" presStyleLbl="node1" presStyleIdx="0" presStyleCnt="8">
        <dgm:presLayoutVars>
          <dgm:bulletEnabled val="1"/>
        </dgm:presLayoutVars>
      </dgm:prSet>
      <dgm:spPr/>
    </dgm:pt>
    <dgm:pt modelId="{BCEBE1DF-59AD-4690-AF90-C15BE1D934F5}" type="pres">
      <dgm:prSet presAssocID="{267659A9-74EE-4098-A35C-849AEBCFD7EE}" presName="sibTrans" presStyleLbl="sibTrans1D1" presStyleIdx="0" presStyleCnt="7"/>
      <dgm:spPr/>
    </dgm:pt>
    <dgm:pt modelId="{06B80E91-54A5-4AAD-9C98-145CDF97C6CB}" type="pres">
      <dgm:prSet presAssocID="{267659A9-74EE-4098-A35C-849AEBCFD7EE}" presName="connectorText" presStyleLbl="sibTrans1D1" presStyleIdx="0" presStyleCnt="7"/>
      <dgm:spPr/>
    </dgm:pt>
    <dgm:pt modelId="{A9AB7FA6-E6D8-41B2-9F32-A31BBA6C39C6}" type="pres">
      <dgm:prSet presAssocID="{3118779B-BEDC-42E1-A249-9898B293F46A}" presName="node" presStyleLbl="node1" presStyleIdx="1" presStyleCnt="8">
        <dgm:presLayoutVars>
          <dgm:bulletEnabled val="1"/>
        </dgm:presLayoutVars>
      </dgm:prSet>
      <dgm:spPr/>
    </dgm:pt>
    <dgm:pt modelId="{C2F16725-0621-4CA9-BC53-6B9402C37D67}" type="pres">
      <dgm:prSet presAssocID="{9E0D3946-D63E-46F5-BD47-DCA06F8D0559}" presName="sibTrans" presStyleLbl="sibTrans1D1" presStyleIdx="1" presStyleCnt="7"/>
      <dgm:spPr/>
    </dgm:pt>
    <dgm:pt modelId="{F01903C3-C3F1-4564-9090-BE713DB7EB9C}" type="pres">
      <dgm:prSet presAssocID="{9E0D3946-D63E-46F5-BD47-DCA06F8D0559}" presName="connectorText" presStyleLbl="sibTrans1D1" presStyleIdx="1" presStyleCnt="7"/>
      <dgm:spPr/>
    </dgm:pt>
    <dgm:pt modelId="{8CB651E2-F47C-4C85-9C68-8BB0483378FB}" type="pres">
      <dgm:prSet presAssocID="{194ED1F7-0061-43F9-95FD-3441DB714613}" presName="node" presStyleLbl="node1" presStyleIdx="2" presStyleCnt="8">
        <dgm:presLayoutVars>
          <dgm:bulletEnabled val="1"/>
        </dgm:presLayoutVars>
      </dgm:prSet>
      <dgm:spPr/>
    </dgm:pt>
    <dgm:pt modelId="{85175605-E74A-47AD-931A-A25CC622DCB6}" type="pres">
      <dgm:prSet presAssocID="{07BA078D-554A-4C93-B875-6F421C66EE4B}" presName="sibTrans" presStyleLbl="sibTrans1D1" presStyleIdx="2" presStyleCnt="7"/>
      <dgm:spPr/>
    </dgm:pt>
    <dgm:pt modelId="{70F9093D-9E26-4A89-BF3B-6E9354170AA7}" type="pres">
      <dgm:prSet presAssocID="{07BA078D-554A-4C93-B875-6F421C66EE4B}" presName="connectorText" presStyleLbl="sibTrans1D1" presStyleIdx="2" presStyleCnt="7"/>
      <dgm:spPr/>
    </dgm:pt>
    <dgm:pt modelId="{3D2E5050-73A1-4325-B8B8-06FACE55D776}" type="pres">
      <dgm:prSet presAssocID="{8472FCBE-2BDB-4238-8E91-AE53CA9C95A0}" presName="node" presStyleLbl="node1" presStyleIdx="3" presStyleCnt="8">
        <dgm:presLayoutVars>
          <dgm:bulletEnabled val="1"/>
        </dgm:presLayoutVars>
      </dgm:prSet>
      <dgm:spPr/>
    </dgm:pt>
    <dgm:pt modelId="{019D7411-C6D8-482C-B7D7-72F8DF767E87}" type="pres">
      <dgm:prSet presAssocID="{0C0F617F-BFAB-44AA-B4FD-9E20DD2F18FE}" presName="sibTrans" presStyleLbl="sibTrans1D1" presStyleIdx="3" presStyleCnt="7"/>
      <dgm:spPr/>
    </dgm:pt>
    <dgm:pt modelId="{39C346E5-61B2-45B7-A4C9-A94E8FFCE122}" type="pres">
      <dgm:prSet presAssocID="{0C0F617F-BFAB-44AA-B4FD-9E20DD2F18FE}" presName="connectorText" presStyleLbl="sibTrans1D1" presStyleIdx="3" presStyleCnt="7"/>
      <dgm:spPr/>
    </dgm:pt>
    <dgm:pt modelId="{FE2391B0-C9EB-4D19-992B-82FD1FA6EF21}" type="pres">
      <dgm:prSet presAssocID="{81605884-8C13-4FD4-8B45-55B1D8B05473}" presName="node" presStyleLbl="node1" presStyleIdx="4" presStyleCnt="8">
        <dgm:presLayoutVars>
          <dgm:bulletEnabled val="1"/>
        </dgm:presLayoutVars>
      </dgm:prSet>
      <dgm:spPr/>
    </dgm:pt>
    <dgm:pt modelId="{6E65C939-A8ED-4E93-9B14-E873BF7F3FED}" type="pres">
      <dgm:prSet presAssocID="{AD0ECE9C-8C00-466A-A9CC-D7CADB31244D}" presName="sibTrans" presStyleLbl="sibTrans1D1" presStyleIdx="4" presStyleCnt="7"/>
      <dgm:spPr/>
    </dgm:pt>
    <dgm:pt modelId="{816F8269-0390-451F-9BC1-5BD9FD0DA31F}" type="pres">
      <dgm:prSet presAssocID="{AD0ECE9C-8C00-466A-A9CC-D7CADB31244D}" presName="connectorText" presStyleLbl="sibTrans1D1" presStyleIdx="4" presStyleCnt="7"/>
      <dgm:spPr/>
    </dgm:pt>
    <dgm:pt modelId="{390A24A2-821E-4E7F-A66C-80B3F7A5B45C}" type="pres">
      <dgm:prSet presAssocID="{37326153-FAF7-4BB6-A659-AB205661AFCF}" presName="node" presStyleLbl="node1" presStyleIdx="5" presStyleCnt="8">
        <dgm:presLayoutVars>
          <dgm:bulletEnabled val="1"/>
        </dgm:presLayoutVars>
      </dgm:prSet>
      <dgm:spPr/>
    </dgm:pt>
    <dgm:pt modelId="{38DE21A8-2A65-4BFC-954C-4F2A2B827F8B}" type="pres">
      <dgm:prSet presAssocID="{E453F235-EE85-4D6B-B7AA-8C819873682D}" presName="sibTrans" presStyleLbl="sibTrans1D1" presStyleIdx="5" presStyleCnt="7"/>
      <dgm:spPr/>
    </dgm:pt>
    <dgm:pt modelId="{5F06821A-9DCB-4389-9E1D-63BADFE2F37B}" type="pres">
      <dgm:prSet presAssocID="{E453F235-EE85-4D6B-B7AA-8C819873682D}" presName="connectorText" presStyleLbl="sibTrans1D1" presStyleIdx="5" presStyleCnt="7"/>
      <dgm:spPr/>
    </dgm:pt>
    <dgm:pt modelId="{628FB799-3126-4AC7-BFD0-58DFA7493D2C}" type="pres">
      <dgm:prSet presAssocID="{41E489EF-BB57-4A97-BEE8-6EE5E77CD342}" presName="node" presStyleLbl="node1" presStyleIdx="6" presStyleCnt="8">
        <dgm:presLayoutVars>
          <dgm:bulletEnabled val="1"/>
        </dgm:presLayoutVars>
      </dgm:prSet>
      <dgm:spPr/>
    </dgm:pt>
    <dgm:pt modelId="{6206BB27-213E-445B-919F-3722D763A7A7}" type="pres">
      <dgm:prSet presAssocID="{3CC96242-0204-4DD9-B0C9-E72F31F4605E}" presName="sibTrans" presStyleLbl="sibTrans1D1" presStyleIdx="6" presStyleCnt="7"/>
      <dgm:spPr/>
    </dgm:pt>
    <dgm:pt modelId="{2FD0E6EE-A62E-4038-ADB6-05C0D5B652CA}" type="pres">
      <dgm:prSet presAssocID="{3CC96242-0204-4DD9-B0C9-E72F31F4605E}" presName="connectorText" presStyleLbl="sibTrans1D1" presStyleIdx="6" presStyleCnt="7"/>
      <dgm:spPr/>
    </dgm:pt>
    <dgm:pt modelId="{25EC1CA3-3972-4F21-BC43-01840ADE4332}" type="pres">
      <dgm:prSet presAssocID="{974B443B-E940-4C3D-A5FF-204DDD4DD81D}" presName="node" presStyleLbl="node1" presStyleIdx="7" presStyleCnt="8">
        <dgm:presLayoutVars>
          <dgm:bulletEnabled val="1"/>
        </dgm:presLayoutVars>
      </dgm:prSet>
      <dgm:spPr/>
    </dgm:pt>
  </dgm:ptLst>
  <dgm:cxnLst>
    <dgm:cxn modelId="{3194E401-92C5-43C0-813A-B7CE56233F15}" type="presOf" srcId="{3CC96242-0204-4DD9-B0C9-E72F31F4605E}" destId="{2FD0E6EE-A62E-4038-ADB6-05C0D5B652CA}" srcOrd="1" destOrd="0" presId="urn:microsoft.com/office/officeart/2016/7/layout/RepeatingBendingProcessNew"/>
    <dgm:cxn modelId="{89DA2104-1E87-45E3-9890-EEF4C35818B7}" type="presOf" srcId="{37326153-FAF7-4BB6-A659-AB205661AFCF}" destId="{390A24A2-821E-4E7F-A66C-80B3F7A5B45C}" srcOrd="0" destOrd="0" presId="urn:microsoft.com/office/officeart/2016/7/layout/RepeatingBendingProcessNew"/>
    <dgm:cxn modelId="{B2A14F0C-7CC8-4BE9-AD90-B1D8043C42F6}" type="presOf" srcId="{AD0ECE9C-8C00-466A-A9CC-D7CADB31244D}" destId="{6E65C939-A8ED-4E93-9B14-E873BF7F3FED}" srcOrd="0" destOrd="0" presId="urn:microsoft.com/office/officeart/2016/7/layout/RepeatingBendingProcessNew"/>
    <dgm:cxn modelId="{BFBF5413-33AD-4E48-8327-81E4FACDCBA1}" srcId="{4605F32F-BEDB-4CF3-8800-2FB8D26B0FC5}" destId="{81605884-8C13-4FD4-8B45-55B1D8B05473}" srcOrd="4" destOrd="0" parTransId="{E91EA801-9761-44A3-902C-1285774020BE}" sibTransId="{AD0ECE9C-8C00-466A-A9CC-D7CADB31244D}"/>
    <dgm:cxn modelId="{8FD2C81A-6A11-4E80-BEB9-74FDE516F7DC}" type="presOf" srcId="{194ED1F7-0061-43F9-95FD-3441DB714613}" destId="{8CB651E2-F47C-4C85-9C68-8BB0483378FB}" srcOrd="0" destOrd="0" presId="urn:microsoft.com/office/officeart/2016/7/layout/RepeatingBendingProcessNew"/>
    <dgm:cxn modelId="{A2116D22-6D8A-4B1B-BA49-353386BBEAC7}" type="presOf" srcId="{9E0D3946-D63E-46F5-BD47-DCA06F8D0559}" destId="{F01903C3-C3F1-4564-9090-BE713DB7EB9C}" srcOrd="1" destOrd="0" presId="urn:microsoft.com/office/officeart/2016/7/layout/RepeatingBendingProcessNew"/>
    <dgm:cxn modelId="{EC8D4326-D41B-47F1-AED1-E155DAE8C861}" srcId="{4605F32F-BEDB-4CF3-8800-2FB8D26B0FC5}" destId="{974B443B-E940-4C3D-A5FF-204DDD4DD81D}" srcOrd="7" destOrd="0" parTransId="{87DAB732-CDA7-4106-8738-232A24AE9B7B}" sibTransId="{41422A68-148E-451C-8117-ACA4C503B324}"/>
    <dgm:cxn modelId="{681A3A2C-B59E-4C25-9153-68EC711A3CDB}" type="presOf" srcId="{0C0F617F-BFAB-44AA-B4FD-9E20DD2F18FE}" destId="{019D7411-C6D8-482C-B7D7-72F8DF767E87}" srcOrd="0" destOrd="0" presId="urn:microsoft.com/office/officeart/2016/7/layout/RepeatingBendingProcessNew"/>
    <dgm:cxn modelId="{31527335-8DCC-411E-87BE-AACDCA5A8FD8}" type="presOf" srcId="{41E489EF-BB57-4A97-BEE8-6EE5E77CD342}" destId="{628FB799-3126-4AC7-BFD0-58DFA7493D2C}" srcOrd="0" destOrd="0" presId="urn:microsoft.com/office/officeart/2016/7/layout/RepeatingBendingProcessNew"/>
    <dgm:cxn modelId="{D5CF8460-8CBB-41EB-848D-08AA75E48A3D}" type="presOf" srcId="{4605F32F-BEDB-4CF3-8800-2FB8D26B0FC5}" destId="{92AF0126-44C7-4CF8-84B2-6B6420D8024D}" srcOrd="0" destOrd="0" presId="urn:microsoft.com/office/officeart/2016/7/layout/RepeatingBendingProcessNew"/>
    <dgm:cxn modelId="{033DA168-265D-4B53-92E4-A12549EC02B7}" type="presOf" srcId="{974B443B-E940-4C3D-A5FF-204DDD4DD81D}" destId="{25EC1CA3-3972-4F21-BC43-01840ADE4332}" srcOrd="0" destOrd="0" presId="urn:microsoft.com/office/officeart/2016/7/layout/RepeatingBendingProcessNew"/>
    <dgm:cxn modelId="{A8933869-5392-481F-9B3D-AE1C8D2A7ABC}" srcId="{4605F32F-BEDB-4CF3-8800-2FB8D26B0FC5}" destId="{864DE715-5AC3-44AD-AFFB-168F4AD4888F}" srcOrd="0" destOrd="0" parTransId="{1DEC3D76-952B-4B20-BAA2-73FA3E6FB448}" sibTransId="{267659A9-74EE-4098-A35C-849AEBCFD7EE}"/>
    <dgm:cxn modelId="{CBC39B4F-DAF0-411A-8A65-399F81070CD3}" srcId="{4605F32F-BEDB-4CF3-8800-2FB8D26B0FC5}" destId="{41E489EF-BB57-4A97-BEE8-6EE5E77CD342}" srcOrd="6" destOrd="0" parTransId="{5508BDEF-9FF1-47FE-99A0-DD8F7C9E07D0}" sibTransId="{3CC96242-0204-4DD9-B0C9-E72F31F4605E}"/>
    <dgm:cxn modelId="{CFB83D51-6394-4C51-96F6-156D36E75FCC}" type="presOf" srcId="{07BA078D-554A-4C93-B875-6F421C66EE4B}" destId="{70F9093D-9E26-4A89-BF3B-6E9354170AA7}" srcOrd="1" destOrd="0" presId="urn:microsoft.com/office/officeart/2016/7/layout/RepeatingBendingProcessNew"/>
    <dgm:cxn modelId="{2A6C4279-6697-4097-93EF-81634BA32D34}" type="presOf" srcId="{267659A9-74EE-4098-A35C-849AEBCFD7EE}" destId="{06B80E91-54A5-4AAD-9C98-145CDF97C6CB}" srcOrd="1" destOrd="0" presId="urn:microsoft.com/office/officeart/2016/7/layout/RepeatingBendingProcessNew"/>
    <dgm:cxn modelId="{ED8F0D7A-C584-4242-B6B5-0D45ADE66DB9}" type="presOf" srcId="{E453F235-EE85-4D6B-B7AA-8C819873682D}" destId="{5F06821A-9DCB-4389-9E1D-63BADFE2F37B}" srcOrd="1" destOrd="0" presId="urn:microsoft.com/office/officeart/2016/7/layout/RepeatingBendingProcessNew"/>
    <dgm:cxn modelId="{F97F8690-7415-4CC3-9D44-0A17B4FBFD93}" type="presOf" srcId="{07BA078D-554A-4C93-B875-6F421C66EE4B}" destId="{85175605-E74A-47AD-931A-A25CC622DCB6}" srcOrd="0" destOrd="0" presId="urn:microsoft.com/office/officeart/2016/7/layout/RepeatingBendingProcessNew"/>
    <dgm:cxn modelId="{64196497-4B51-413A-AF1D-89C1C4A64EC1}" type="presOf" srcId="{8472FCBE-2BDB-4238-8E91-AE53CA9C95A0}" destId="{3D2E5050-73A1-4325-B8B8-06FACE55D776}" srcOrd="0" destOrd="0" presId="urn:microsoft.com/office/officeart/2016/7/layout/RepeatingBendingProcessNew"/>
    <dgm:cxn modelId="{70B434A3-0CF3-4AE6-A7A8-3D1529E0CFA8}" srcId="{4605F32F-BEDB-4CF3-8800-2FB8D26B0FC5}" destId="{3118779B-BEDC-42E1-A249-9898B293F46A}" srcOrd="1" destOrd="0" parTransId="{8B7C2A39-6219-4E76-BBB0-4EC00BDF5F12}" sibTransId="{9E0D3946-D63E-46F5-BD47-DCA06F8D0559}"/>
    <dgm:cxn modelId="{852901A5-B035-4A98-90DF-54720CDCDAB9}" type="presOf" srcId="{AD0ECE9C-8C00-466A-A9CC-D7CADB31244D}" destId="{816F8269-0390-451F-9BC1-5BD9FD0DA31F}" srcOrd="1" destOrd="0" presId="urn:microsoft.com/office/officeart/2016/7/layout/RepeatingBendingProcessNew"/>
    <dgm:cxn modelId="{830F8BA6-2394-4B0D-AA24-AC31FA536A47}" type="presOf" srcId="{3118779B-BEDC-42E1-A249-9898B293F46A}" destId="{A9AB7FA6-E6D8-41B2-9F32-A31BBA6C39C6}" srcOrd="0" destOrd="0" presId="urn:microsoft.com/office/officeart/2016/7/layout/RepeatingBendingProcessNew"/>
    <dgm:cxn modelId="{119E8FAC-4567-4511-BA24-D9B1CCC3390C}" type="presOf" srcId="{864DE715-5AC3-44AD-AFFB-168F4AD4888F}" destId="{C4F6C5D6-5335-4717-B9B8-04F59A3BB301}" srcOrd="0" destOrd="0" presId="urn:microsoft.com/office/officeart/2016/7/layout/RepeatingBendingProcessNew"/>
    <dgm:cxn modelId="{6DA5D6AC-549B-4FEB-91D5-AB8D2999D5B3}" type="presOf" srcId="{0C0F617F-BFAB-44AA-B4FD-9E20DD2F18FE}" destId="{39C346E5-61B2-45B7-A4C9-A94E8FFCE122}" srcOrd="1" destOrd="0" presId="urn:microsoft.com/office/officeart/2016/7/layout/RepeatingBendingProcessNew"/>
    <dgm:cxn modelId="{751432BA-A668-4338-939A-2582D2864B32}" srcId="{4605F32F-BEDB-4CF3-8800-2FB8D26B0FC5}" destId="{194ED1F7-0061-43F9-95FD-3441DB714613}" srcOrd="2" destOrd="0" parTransId="{F96BAB12-015E-4218-9807-1E90EE1110B3}" sibTransId="{07BA078D-554A-4C93-B875-6F421C66EE4B}"/>
    <dgm:cxn modelId="{2184F4C3-6403-46DD-8B4E-CD3A6E73450E}" srcId="{4605F32F-BEDB-4CF3-8800-2FB8D26B0FC5}" destId="{8472FCBE-2BDB-4238-8E91-AE53CA9C95A0}" srcOrd="3" destOrd="0" parTransId="{32DB9013-8085-4CB2-B6AA-77A3685F0690}" sibTransId="{0C0F617F-BFAB-44AA-B4FD-9E20DD2F18FE}"/>
    <dgm:cxn modelId="{5E3859C7-C4AA-4265-A048-9A0069A0C5B8}" type="presOf" srcId="{9E0D3946-D63E-46F5-BD47-DCA06F8D0559}" destId="{C2F16725-0621-4CA9-BC53-6B9402C37D67}" srcOrd="0" destOrd="0" presId="urn:microsoft.com/office/officeart/2016/7/layout/RepeatingBendingProcessNew"/>
    <dgm:cxn modelId="{6E5852C9-1734-424C-9D52-3AF90E1501DF}" type="presOf" srcId="{81605884-8C13-4FD4-8B45-55B1D8B05473}" destId="{FE2391B0-C9EB-4D19-992B-82FD1FA6EF21}" srcOrd="0" destOrd="0" presId="urn:microsoft.com/office/officeart/2016/7/layout/RepeatingBendingProcessNew"/>
    <dgm:cxn modelId="{A34061CF-F7CC-40D5-99DE-99BEDADEF39C}" type="presOf" srcId="{E453F235-EE85-4D6B-B7AA-8C819873682D}" destId="{38DE21A8-2A65-4BFC-954C-4F2A2B827F8B}" srcOrd="0" destOrd="0" presId="urn:microsoft.com/office/officeart/2016/7/layout/RepeatingBendingProcessNew"/>
    <dgm:cxn modelId="{40B124E3-0854-4A86-A7F1-038E8DC7A7E0}" type="presOf" srcId="{3CC96242-0204-4DD9-B0C9-E72F31F4605E}" destId="{6206BB27-213E-445B-919F-3722D763A7A7}" srcOrd="0" destOrd="0" presId="urn:microsoft.com/office/officeart/2016/7/layout/RepeatingBendingProcessNew"/>
    <dgm:cxn modelId="{75DDBEE4-CD78-497C-9659-D18FE97859C8}" type="presOf" srcId="{267659A9-74EE-4098-A35C-849AEBCFD7EE}" destId="{BCEBE1DF-59AD-4690-AF90-C15BE1D934F5}" srcOrd="0" destOrd="0" presId="urn:microsoft.com/office/officeart/2016/7/layout/RepeatingBendingProcessNew"/>
    <dgm:cxn modelId="{06E07FFA-BAF1-4AE3-8982-A3311C6D229A}" srcId="{4605F32F-BEDB-4CF3-8800-2FB8D26B0FC5}" destId="{37326153-FAF7-4BB6-A659-AB205661AFCF}" srcOrd="5" destOrd="0" parTransId="{0D63A07E-4A68-401B-B97E-E887F4CE521C}" sibTransId="{E453F235-EE85-4D6B-B7AA-8C819873682D}"/>
    <dgm:cxn modelId="{C56A67E2-1C92-43EB-BAAA-1072252981C3}" type="presParOf" srcId="{92AF0126-44C7-4CF8-84B2-6B6420D8024D}" destId="{C4F6C5D6-5335-4717-B9B8-04F59A3BB301}" srcOrd="0" destOrd="0" presId="urn:microsoft.com/office/officeart/2016/7/layout/RepeatingBendingProcessNew"/>
    <dgm:cxn modelId="{0A8F2520-8775-4A17-937C-4FED90AB7A33}" type="presParOf" srcId="{92AF0126-44C7-4CF8-84B2-6B6420D8024D}" destId="{BCEBE1DF-59AD-4690-AF90-C15BE1D934F5}" srcOrd="1" destOrd="0" presId="urn:microsoft.com/office/officeart/2016/7/layout/RepeatingBendingProcessNew"/>
    <dgm:cxn modelId="{AEC96B13-CA54-4DC1-8FDD-C0381A9E48B9}" type="presParOf" srcId="{BCEBE1DF-59AD-4690-AF90-C15BE1D934F5}" destId="{06B80E91-54A5-4AAD-9C98-145CDF97C6CB}" srcOrd="0" destOrd="0" presId="urn:microsoft.com/office/officeart/2016/7/layout/RepeatingBendingProcessNew"/>
    <dgm:cxn modelId="{D08E0D65-A4A8-4FE6-B27D-75174F8AF8BA}" type="presParOf" srcId="{92AF0126-44C7-4CF8-84B2-6B6420D8024D}" destId="{A9AB7FA6-E6D8-41B2-9F32-A31BBA6C39C6}" srcOrd="2" destOrd="0" presId="urn:microsoft.com/office/officeart/2016/7/layout/RepeatingBendingProcessNew"/>
    <dgm:cxn modelId="{420A3588-4847-45D2-A302-876E561C8DF2}" type="presParOf" srcId="{92AF0126-44C7-4CF8-84B2-6B6420D8024D}" destId="{C2F16725-0621-4CA9-BC53-6B9402C37D67}" srcOrd="3" destOrd="0" presId="urn:microsoft.com/office/officeart/2016/7/layout/RepeatingBendingProcessNew"/>
    <dgm:cxn modelId="{5C66112F-00A8-4D73-9779-2C03D6090DAE}" type="presParOf" srcId="{C2F16725-0621-4CA9-BC53-6B9402C37D67}" destId="{F01903C3-C3F1-4564-9090-BE713DB7EB9C}" srcOrd="0" destOrd="0" presId="urn:microsoft.com/office/officeart/2016/7/layout/RepeatingBendingProcessNew"/>
    <dgm:cxn modelId="{192C10FF-D360-46B3-A71F-107ABBFB9F3C}" type="presParOf" srcId="{92AF0126-44C7-4CF8-84B2-6B6420D8024D}" destId="{8CB651E2-F47C-4C85-9C68-8BB0483378FB}" srcOrd="4" destOrd="0" presId="urn:microsoft.com/office/officeart/2016/7/layout/RepeatingBendingProcessNew"/>
    <dgm:cxn modelId="{54F9D394-F91D-46B9-86D6-ED677ED8E287}" type="presParOf" srcId="{92AF0126-44C7-4CF8-84B2-6B6420D8024D}" destId="{85175605-E74A-47AD-931A-A25CC622DCB6}" srcOrd="5" destOrd="0" presId="urn:microsoft.com/office/officeart/2016/7/layout/RepeatingBendingProcessNew"/>
    <dgm:cxn modelId="{20BC4845-2299-4760-A766-706E54083E4B}" type="presParOf" srcId="{85175605-E74A-47AD-931A-A25CC622DCB6}" destId="{70F9093D-9E26-4A89-BF3B-6E9354170AA7}" srcOrd="0" destOrd="0" presId="urn:microsoft.com/office/officeart/2016/7/layout/RepeatingBendingProcessNew"/>
    <dgm:cxn modelId="{7E624552-2037-4DCF-9982-EA43C30D9B94}" type="presParOf" srcId="{92AF0126-44C7-4CF8-84B2-6B6420D8024D}" destId="{3D2E5050-73A1-4325-B8B8-06FACE55D776}" srcOrd="6" destOrd="0" presId="urn:microsoft.com/office/officeart/2016/7/layout/RepeatingBendingProcessNew"/>
    <dgm:cxn modelId="{C5B235C5-695E-4B72-B35C-C49830C8B0FF}" type="presParOf" srcId="{92AF0126-44C7-4CF8-84B2-6B6420D8024D}" destId="{019D7411-C6D8-482C-B7D7-72F8DF767E87}" srcOrd="7" destOrd="0" presId="urn:microsoft.com/office/officeart/2016/7/layout/RepeatingBendingProcessNew"/>
    <dgm:cxn modelId="{788D1EB0-521C-4459-B594-74B41DB09DFF}" type="presParOf" srcId="{019D7411-C6D8-482C-B7D7-72F8DF767E87}" destId="{39C346E5-61B2-45B7-A4C9-A94E8FFCE122}" srcOrd="0" destOrd="0" presId="urn:microsoft.com/office/officeart/2016/7/layout/RepeatingBendingProcessNew"/>
    <dgm:cxn modelId="{1744B597-E3CD-4121-A9E9-77D63B8587C2}" type="presParOf" srcId="{92AF0126-44C7-4CF8-84B2-6B6420D8024D}" destId="{FE2391B0-C9EB-4D19-992B-82FD1FA6EF21}" srcOrd="8" destOrd="0" presId="urn:microsoft.com/office/officeart/2016/7/layout/RepeatingBendingProcessNew"/>
    <dgm:cxn modelId="{E7C3241A-439C-4692-8951-80F55FC6850A}" type="presParOf" srcId="{92AF0126-44C7-4CF8-84B2-6B6420D8024D}" destId="{6E65C939-A8ED-4E93-9B14-E873BF7F3FED}" srcOrd="9" destOrd="0" presId="urn:microsoft.com/office/officeart/2016/7/layout/RepeatingBendingProcessNew"/>
    <dgm:cxn modelId="{77E152E9-7B79-4D39-8629-63577F7F4EFF}" type="presParOf" srcId="{6E65C939-A8ED-4E93-9B14-E873BF7F3FED}" destId="{816F8269-0390-451F-9BC1-5BD9FD0DA31F}" srcOrd="0" destOrd="0" presId="urn:microsoft.com/office/officeart/2016/7/layout/RepeatingBendingProcessNew"/>
    <dgm:cxn modelId="{FD42698C-02B0-4C9E-B53E-E5C404896EF7}" type="presParOf" srcId="{92AF0126-44C7-4CF8-84B2-6B6420D8024D}" destId="{390A24A2-821E-4E7F-A66C-80B3F7A5B45C}" srcOrd="10" destOrd="0" presId="urn:microsoft.com/office/officeart/2016/7/layout/RepeatingBendingProcessNew"/>
    <dgm:cxn modelId="{3F5304AB-EBA0-4E8B-8FB4-A12E6DFD5512}" type="presParOf" srcId="{92AF0126-44C7-4CF8-84B2-6B6420D8024D}" destId="{38DE21A8-2A65-4BFC-954C-4F2A2B827F8B}" srcOrd="11" destOrd="0" presId="urn:microsoft.com/office/officeart/2016/7/layout/RepeatingBendingProcessNew"/>
    <dgm:cxn modelId="{F9BB035E-1706-45B7-B1B9-1B22E1CC30E8}" type="presParOf" srcId="{38DE21A8-2A65-4BFC-954C-4F2A2B827F8B}" destId="{5F06821A-9DCB-4389-9E1D-63BADFE2F37B}" srcOrd="0" destOrd="0" presId="urn:microsoft.com/office/officeart/2016/7/layout/RepeatingBendingProcessNew"/>
    <dgm:cxn modelId="{9039ECB7-1F3C-4303-ADBD-E008B1D12236}" type="presParOf" srcId="{92AF0126-44C7-4CF8-84B2-6B6420D8024D}" destId="{628FB799-3126-4AC7-BFD0-58DFA7493D2C}" srcOrd="12" destOrd="0" presId="urn:microsoft.com/office/officeart/2016/7/layout/RepeatingBendingProcessNew"/>
    <dgm:cxn modelId="{1F23E8F7-A635-4579-B824-8FD29B1B1513}" type="presParOf" srcId="{92AF0126-44C7-4CF8-84B2-6B6420D8024D}" destId="{6206BB27-213E-445B-919F-3722D763A7A7}" srcOrd="13" destOrd="0" presId="urn:microsoft.com/office/officeart/2016/7/layout/RepeatingBendingProcessNew"/>
    <dgm:cxn modelId="{B40FBA30-686B-4CB5-BEEC-4C598DAC6356}" type="presParOf" srcId="{6206BB27-213E-445B-919F-3722D763A7A7}" destId="{2FD0E6EE-A62E-4038-ADB6-05C0D5B652CA}" srcOrd="0" destOrd="0" presId="urn:microsoft.com/office/officeart/2016/7/layout/RepeatingBendingProcessNew"/>
    <dgm:cxn modelId="{426529CD-66E5-488D-A784-D3E9169B179F}" type="presParOf" srcId="{92AF0126-44C7-4CF8-84B2-6B6420D8024D}" destId="{25EC1CA3-3972-4F21-BC43-01840ADE4332}" srcOrd="1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D13125-F418-469C-9CC1-8CD02EC8543C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4C902F-D036-4DE0-8492-A1D10487D48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Key account management</a:t>
          </a:r>
          <a:r>
            <a:rPr lang="fr-FR" dirty="0"/>
            <a:t>: </a:t>
          </a:r>
          <a:r>
            <a:rPr lang="fr-FR" dirty="0" err="1"/>
            <a:t>cybersecurity</a:t>
          </a:r>
          <a:r>
            <a:rPr lang="fr-FR" dirty="0"/>
            <a:t>, </a:t>
          </a:r>
          <a:r>
            <a:rPr lang="fr-FR" dirty="0" err="1"/>
            <a:t>industry</a:t>
          </a:r>
          <a:r>
            <a:rPr lang="fr-FR" dirty="0"/>
            <a:t>, </a:t>
          </a:r>
          <a:r>
            <a:rPr lang="fr-FR" dirty="0" err="1"/>
            <a:t>food</a:t>
          </a:r>
          <a:r>
            <a:rPr lang="fr-FR" dirty="0"/>
            <a:t> </a:t>
          </a:r>
          <a:r>
            <a:rPr lang="fr-FR" dirty="0" err="1"/>
            <a:t>industy</a:t>
          </a:r>
          <a:r>
            <a:rPr lang="fr-FR" dirty="0"/>
            <a:t>, </a:t>
          </a:r>
          <a:r>
            <a:rPr lang="fr-FR" dirty="0" err="1"/>
            <a:t>energy</a:t>
          </a:r>
          <a:r>
            <a:rPr lang="fr-FR" dirty="0"/>
            <a:t>…</a:t>
          </a:r>
          <a:endParaRPr lang="en-US" dirty="0"/>
        </a:p>
      </dgm:t>
    </dgm:pt>
    <dgm:pt modelId="{AEBB5ADA-73A5-40B0-98A0-154BD6065A0D}" type="parTrans" cxnId="{9E2280E5-D375-43A0-9847-AF7B86B09248}">
      <dgm:prSet/>
      <dgm:spPr/>
      <dgm:t>
        <a:bodyPr/>
        <a:lstStyle/>
        <a:p>
          <a:endParaRPr lang="en-US"/>
        </a:p>
      </dgm:t>
    </dgm:pt>
    <dgm:pt modelId="{AD9FB32A-7E63-419F-95F0-4C3C603B3AE1}" type="sibTrans" cxnId="{9E2280E5-D375-43A0-9847-AF7B86B0924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AFE52DB-4FEB-4B11-8589-70706A1E0B15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/>
            <a:t>Part of </a:t>
          </a:r>
          <a:r>
            <a:rPr lang="fr-FR" dirty="0" err="1"/>
            <a:t>professional</a:t>
          </a:r>
          <a:r>
            <a:rPr lang="fr-FR" dirty="0"/>
            <a:t> networks</a:t>
          </a:r>
          <a:endParaRPr lang="en-US" dirty="0"/>
        </a:p>
      </dgm:t>
    </dgm:pt>
    <dgm:pt modelId="{80E35F35-26B5-4B64-8EA7-8D1808313994}" type="parTrans" cxnId="{366C97BC-0E0F-4441-B91D-E79A2CC7011C}">
      <dgm:prSet/>
      <dgm:spPr/>
      <dgm:t>
        <a:bodyPr/>
        <a:lstStyle/>
        <a:p>
          <a:endParaRPr lang="en-US"/>
        </a:p>
      </dgm:t>
    </dgm:pt>
    <dgm:pt modelId="{7720C1CD-8A0E-45E7-8C0B-B25A9E704C07}" type="sibTrans" cxnId="{366C97BC-0E0F-4441-B91D-E79A2CC7011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67E864A-D749-44A3-8F79-DA741ADCC64B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Initiate long term partnership with companies </a:t>
          </a:r>
          <a:endParaRPr lang="en-US"/>
        </a:p>
      </dgm:t>
    </dgm:pt>
    <dgm:pt modelId="{B03FD9A7-69F2-467F-A346-246805729A8B}" type="parTrans" cxnId="{96A145F4-64CB-4186-983E-9D5B097240F3}">
      <dgm:prSet/>
      <dgm:spPr/>
      <dgm:t>
        <a:bodyPr/>
        <a:lstStyle/>
        <a:p>
          <a:endParaRPr lang="en-US"/>
        </a:p>
      </dgm:t>
    </dgm:pt>
    <dgm:pt modelId="{7FDE9BFD-71AD-44D5-B1BE-F4961DEE4CFB}" type="sibTrans" cxnId="{96A145F4-64CB-4186-983E-9D5B097240F3}">
      <dgm:prSet/>
      <dgm:spPr/>
      <dgm:t>
        <a:bodyPr/>
        <a:lstStyle/>
        <a:p>
          <a:endParaRPr lang="en-US"/>
        </a:p>
      </dgm:t>
    </dgm:pt>
    <dgm:pt modelId="{985B28EA-9396-4F3E-98D8-8E663D9B653C}" type="pres">
      <dgm:prSet presAssocID="{BED13125-F418-469C-9CC1-8CD02EC8543C}" presName="root" presStyleCnt="0">
        <dgm:presLayoutVars>
          <dgm:dir/>
          <dgm:resizeHandles val="exact"/>
        </dgm:presLayoutVars>
      </dgm:prSet>
      <dgm:spPr/>
    </dgm:pt>
    <dgm:pt modelId="{57A10A9B-3E51-40E0-8E78-8A5D384F73EF}" type="pres">
      <dgm:prSet presAssocID="{BED13125-F418-469C-9CC1-8CD02EC8543C}" presName="container" presStyleCnt="0">
        <dgm:presLayoutVars>
          <dgm:dir/>
          <dgm:resizeHandles val="exact"/>
        </dgm:presLayoutVars>
      </dgm:prSet>
      <dgm:spPr/>
    </dgm:pt>
    <dgm:pt modelId="{7367A1DE-7794-497F-ABA2-24BAE77C1CC0}" type="pres">
      <dgm:prSet presAssocID="{124C902F-D036-4DE0-8492-A1D10487D486}" presName="compNode" presStyleCnt="0"/>
      <dgm:spPr/>
    </dgm:pt>
    <dgm:pt modelId="{CE850B9D-0229-4C87-88CB-7C9F65964D33}" type="pres">
      <dgm:prSet presAssocID="{124C902F-D036-4DE0-8492-A1D10487D486}" presName="iconBgRect" presStyleLbl="bgShp" presStyleIdx="0" presStyleCnt="3"/>
      <dgm:spPr/>
    </dgm:pt>
    <dgm:pt modelId="{09B728CE-3CD9-49B8-A4DE-6B727A946C84}" type="pres">
      <dgm:prSet presAssocID="{124C902F-D036-4DE0-8492-A1D10487D486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oile d’araignée"/>
        </a:ext>
      </dgm:extLst>
    </dgm:pt>
    <dgm:pt modelId="{4A27D89D-112A-43E8-8AB5-38F8E6648056}" type="pres">
      <dgm:prSet presAssocID="{124C902F-D036-4DE0-8492-A1D10487D486}" presName="spaceRect" presStyleCnt="0"/>
      <dgm:spPr/>
    </dgm:pt>
    <dgm:pt modelId="{31017143-B496-4AF4-B5A9-AF0107928345}" type="pres">
      <dgm:prSet presAssocID="{124C902F-D036-4DE0-8492-A1D10487D486}" presName="textRect" presStyleLbl="revTx" presStyleIdx="0" presStyleCnt="3">
        <dgm:presLayoutVars>
          <dgm:chMax val="1"/>
          <dgm:chPref val="1"/>
        </dgm:presLayoutVars>
      </dgm:prSet>
      <dgm:spPr/>
    </dgm:pt>
    <dgm:pt modelId="{8AB01818-77BE-433D-83DE-2DE9234CDDF6}" type="pres">
      <dgm:prSet presAssocID="{AD9FB32A-7E63-419F-95F0-4C3C603B3AE1}" presName="sibTrans" presStyleLbl="sibTrans2D1" presStyleIdx="0" presStyleCnt="0"/>
      <dgm:spPr/>
    </dgm:pt>
    <dgm:pt modelId="{05F8467C-6D61-46FE-B8AA-7FC1C863F249}" type="pres">
      <dgm:prSet presAssocID="{1AFE52DB-4FEB-4B11-8589-70706A1E0B15}" presName="compNode" presStyleCnt="0"/>
      <dgm:spPr/>
    </dgm:pt>
    <dgm:pt modelId="{AE97FC41-4E23-4E56-950F-E5010AEAC0E8}" type="pres">
      <dgm:prSet presAssocID="{1AFE52DB-4FEB-4B11-8589-70706A1E0B15}" presName="iconBgRect" presStyleLbl="bgShp" presStyleIdx="1" presStyleCnt="3"/>
      <dgm:spPr/>
    </dgm:pt>
    <dgm:pt modelId="{6E7EDA9D-0C31-4418-8200-D0FCE87D00A1}" type="pres">
      <dgm:prSet presAssocID="{1AFE52DB-4FEB-4B11-8589-70706A1E0B15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éseau"/>
        </a:ext>
      </dgm:extLst>
    </dgm:pt>
    <dgm:pt modelId="{002FD16A-64D2-4630-B2C2-B73BC0732ADB}" type="pres">
      <dgm:prSet presAssocID="{1AFE52DB-4FEB-4B11-8589-70706A1E0B15}" presName="spaceRect" presStyleCnt="0"/>
      <dgm:spPr/>
    </dgm:pt>
    <dgm:pt modelId="{1F9488C3-A65D-43A9-92FE-1E4652F972EA}" type="pres">
      <dgm:prSet presAssocID="{1AFE52DB-4FEB-4B11-8589-70706A1E0B15}" presName="textRect" presStyleLbl="revTx" presStyleIdx="1" presStyleCnt="3">
        <dgm:presLayoutVars>
          <dgm:chMax val="1"/>
          <dgm:chPref val="1"/>
        </dgm:presLayoutVars>
      </dgm:prSet>
      <dgm:spPr/>
    </dgm:pt>
    <dgm:pt modelId="{F0A65D05-5064-49AD-A917-4A5825124C44}" type="pres">
      <dgm:prSet presAssocID="{7720C1CD-8A0E-45E7-8C0B-B25A9E704C07}" presName="sibTrans" presStyleLbl="sibTrans2D1" presStyleIdx="0" presStyleCnt="0"/>
      <dgm:spPr/>
    </dgm:pt>
    <dgm:pt modelId="{36C40524-FB13-402F-9FE6-CCDEECFD4D77}" type="pres">
      <dgm:prSet presAssocID="{667E864A-D749-44A3-8F79-DA741ADCC64B}" presName="compNode" presStyleCnt="0"/>
      <dgm:spPr/>
    </dgm:pt>
    <dgm:pt modelId="{012055F2-5DAD-42E0-8912-4E1DE281AE30}" type="pres">
      <dgm:prSet presAssocID="{667E864A-D749-44A3-8F79-DA741ADCC64B}" presName="iconBgRect" presStyleLbl="bgShp" presStyleIdx="2" presStyleCnt="3"/>
      <dgm:spPr/>
    </dgm:pt>
    <dgm:pt modelId="{D39F0215-89E4-4BF2-85EB-39621F17E411}" type="pres">
      <dgm:prSet presAssocID="{667E864A-D749-44A3-8F79-DA741ADCC64B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ignée de main"/>
        </a:ext>
      </dgm:extLst>
    </dgm:pt>
    <dgm:pt modelId="{9422D549-551C-49B1-AE75-FFF556B6CCC4}" type="pres">
      <dgm:prSet presAssocID="{667E864A-D749-44A3-8F79-DA741ADCC64B}" presName="spaceRect" presStyleCnt="0"/>
      <dgm:spPr/>
    </dgm:pt>
    <dgm:pt modelId="{A4D6986E-87F2-43F1-A310-31A17E30F160}" type="pres">
      <dgm:prSet presAssocID="{667E864A-D749-44A3-8F79-DA741ADCC64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E165E19-316A-4FAF-81CE-246237C60D50}" type="presOf" srcId="{BED13125-F418-469C-9CC1-8CD02EC8543C}" destId="{985B28EA-9396-4F3E-98D8-8E663D9B653C}" srcOrd="0" destOrd="0" presId="urn:microsoft.com/office/officeart/2018/2/layout/IconCircleList"/>
    <dgm:cxn modelId="{6DCACA3D-D40D-4659-B739-A9C1750F3829}" type="presOf" srcId="{1AFE52DB-4FEB-4B11-8589-70706A1E0B15}" destId="{1F9488C3-A65D-43A9-92FE-1E4652F972EA}" srcOrd="0" destOrd="0" presId="urn:microsoft.com/office/officeart/2018/2/layout/IconCircleList"/>
    <dgm:cxn modelId="{CC2FC351-A727-485F-9804-7C549D6C702C}" type="presOf" srcId="{AD9FB32A-7E63-419F-95F0-4C3C603B3AE1}" destId="{8AB01818-77BE-433D-83DE-2DE9234CDDF6}" srcOrd="0" destOrd="0" presId="urn:microsoft.com/office/officeart/2018/2/layout/IconCircleList"/>
    <dgm:cxn modelId="{3A177381-0D3B-450C-AF93-D1E4EFB7E8C5}" type="presOf" srcId="{667E864A-D749-44A3-8F79-DA741ADCC64B}" destId="{A4D6986E-87F2-43F1-A310-31A17E30F160}" srcOrd="0" destOrd="0" presId="urn:microsoft.com/office/officeart/2018/2/layout/IconCircleList"/>
    <dgm:cxn modelId="{F05FF091-3FEE-494D-95F2-58EAD8C9184D}" type="presOf" srcId="{7720C1CD-8A0E-45E7-8C0B-B25A9E704C07}" destId="{F0A65D05-5064-49AD-A917-4A5825124C44}" srcOrd="0" destOrd="0" presId="urn:microsoft.com/office/officeart/2018/2/layout/IconCircleList"/>
    <dgm:cxn modelId="{366C97BC-0E0F-4441-B91D-E79A2CC7011C}" srcId="{BED13125-F418-469C-9CC1-8CD02EC8543C}" destId="{1AFE52DB-4FEB-4B11-8589-70706A1E0B15}" srcOrd="1" destOrd="0" parTransId="{80E35F35-26B5-4B64-8EA7-8D1808313994}" sibTransId="{7720C1CD-8A0E-45E7-8C0B-B25A9E704C07}"/>
    <dgm:cxn modelId="{E7424DE4-B03F-443E-8740-EAB83FE2A187}" type="presOf" srcId="{124C902F-D036-4DE0-8492-A1D10487D486}" destId="{31017143-B496-4AF4-B5A9-AF0107928345}" srcOrd="0" destOrd="0" presId="urn:microsoft.com/office/officeart/2018/2/layout/IconCircleList"/>
    <dgm:cxn modelId="{9E2280E5-D375-43A0-9847-AF7B86B09248}" srcId="{BED13125-F418-469C-9CC1-8CD02EC8543C}" destId="{124C902F-D036-4DE0-8492-A1D10487D486}" srcOrd="0" destOrd="0" parTransId="{AEBB5ADA-73A5-40B0-98A0-154BD6065A0D}" sibTransId="{AD9FB32A-7E63-419F-95F0-4C3C603B3AE1}"/>
    <dgm:cxn modelId="{96A145F4-64CB-4186-983E-9D5B097240F3}" srcId="{BED13125-F418-469C-9CC1-8CD02EC8543C}" destId="{667E864A-D749-44A3-8F79-DA741ADCC64B}" srcOrd="2" destOrd="0" parTransId="{B03FD9A7-69F2-467F-A346-246805729A8B}" sibTransId="{7FDE9BFD-71AD-44D5-B1BE-F4961DEE4CFB}"/>
    <dgm:cxn modelId="{7FED9719-BAB4-4F1A-ADDA-616EAC69C09A}" type="presParOf" srcId="{985B28EA-9396-4F3E-98D8-8E663D9B653C}" destId="{57A10A9B-3E51-40E0-8E78-8A5D384F73EF}" srcOrd="0" destOrd="0" presId="urn:microsoft.com/office/officeart/2018/2/layout/IconCircleList"/>
    <dgm:cxn modelId="{C8B00DFE-9505-4562-B0A4-F9F22CB34252}" type="presParOf" srcId="{57A10A9B-3E51-40E0-8E78-8A5D384F73EF}" destId="{7367A1DE-7794-497F-ABA2-24BAE77C1CC0}" srcOrd="0" destOrd="0" presId="urn:microsoft.com/office/officeart/2018/2/layout/IconCircleList"/>
    <dgm:cxn modelId="{46E237C5-FFA3-489A-9A7D-CAFBBBB57031}" type="presParOf" srcId="{7367A1DE-7794-497F-ABA2-24BAE77C1CC0}" destId="{CE850B9D-0229-4C87-88CB-7C9F65964D33}" srcOrd="0" destOrd="0" presId="urn:microsoft.com/office/officeart/2018/2/layout/IconCircleList"/>
    <dgm:cxn modelId="{510E0FD4-6821-44CB-A19F-CEB52FF7E8DA}" type="presParOf" srcId="{7367A1DE-7794-497F-ABA2-24BAE77C1CC0}" destId="{09B728CE-3CD9-49B8-A4DE-6B727A946C84}" srcOrd="1" destOrd="0" presId="urn:microsoft.com/office/officeart/2018/2/layout/IconCircleList"/>
    <dgm:cxn modelId="{9A1A8D3B-B4D4-47C8-A2A2-31E87C97A597}" type="presParOf" srcId="{7367A1DE-7794-497F-ABA2-24BAE77C1CC0}" destId="{4A27D89D-112A-43E8-8AB5-38F8E6648056}" srcOrd="2" destOrd="0" presId="urn:microsoft.com/office/officeart/2018/2/layout/IconCircleList"/>
    <dgm:cxn modelId="{33D3ACA1-1684-479E-97EE-41D7BE833832}" type="presParOf" srcId="{7367A1DE-7794-497F-ABA2-24BAE77C1CC0}" destId="{31017143-B496-4AF4-B5A9-AF0107928345}" srcOrd="3" destOrd="0" presId="urn:microsoft.com/office/officeart/2018/2/layout/IconCircleList"/>
    <dgm:cxn modelId="{B3EC873F-3DA0-4F8E-9F85-E4B8521DECD7}" type="presParOf" srcId="{57A10A9B-3E51-40E0-8E78-8A5D384F73EF}" destId="{8AB01818-77BE-433D-83DE-2DE9234CDDF6}" srcOrd="1" destOrd="0" presId="urn:microsoft.com/office/officeart/2018/2/layout/IconCircleList"/>
    <dgm:cxn modelId="{8C82AF8C-AA97-4166-A401-7E341738B9A1}" type="presParOf" srcId="{57A10A9B-3E51-40E0-8E78-8A5D384F73EF}" destId="{05F8467C-6D61-46FE-B8AA-7FC1C863F249}" srcOrd="2" destOrd="0" presId="urn:microsoft.com/office/officeart/2018/2/layout/IconCircleList"/>
    <dgm:cxn modelId="{746AAD55-F6EA-4685-A455-7F14B60B75B5}" type="presParOf" srcId="{05F8467C-6D61-46FE-B8AA-7FC1C863F249}" destId="{AE97FC41-4E23-4E56-950F-E5010AEAC0E8}" srcOrd="0" destOrd="0" presId="urn:microsoft.com/office/officeart/2018/2/layout/IconCircleList"/>
    <dgm:cxn modelId="{A805A206-DE8D-4A09-A895-A7729DA4EB3F}" type="presParOf" srcId="{05F8467C-6D61-46FE-B8AA-7FC1C863F249}" destId="{6E7EDA9D-0C31-4418-8200-D0FCE87D00A1}" srcOrd="1" destOrd="0" presId="urn:microsoft.com/office/officeart/2018/2/layout/IconCircleList"/>
    <dgm:cxn modelId="{BAF72274-6464-44BB-AA3C-C300B8775425}" type="presParOf" srcId="{05F8467C-6D61-46FE-B8AA-7FC1C863F249}" destId="{002FD16A-64D2-4630-B2C2-B73BC0732ADB}" srcOrd="2" destOrd="0" presId="urn:microsoft.com/office/officeart/2018/2/layout/IconCircleList"/>
    <dgm:cxn modelId="{FA7CC2DE-7AC8-4256-BA32-A0771A993756}" type="presParOf" srcId="{05F8467C-6D61-46FE-B8AA-7FC1C863F249}" destId="{1F9488C3-A65D-43A9-92FE-1E4652F972EA}" srcOrd="3" destOrd="0" presId="urn:microsoft.com/office/officeart/2018/2/layout/IconCircleList"/>
    <dgm:cxn modelId="{16BF73DD-B9BB-4486-ADB7-3DC8D1D5359D}" type="presParOf" srcId="{57A10A9B-3E51-40E0-8E78-8A5D384F73EF}" destId="{F0A65D05-5064-49AD-A917-4A5825124C44}" srcOrd="3" destOrd="0" presId="urn:microsoft.com/office/officeart/2018/2/layout/IconCircleList"/>
    <dgm:cxn modelId="{61834793-34CC-4FFE-BCF3-E25773467DEC}" type="presParOf" srcId="{57A10A9B-3E51-40E0-8E78-8A5D384F73EF}" destId="{36C40524-FB13-402F-9FE6-CCDEECFD4D77}" srcOrd="4" destOrd="0" presId="urn:microsoft.com/office/officeart/2018/2/layout/IconCircleList"/>
    <dgm:cxn modelId="{D3BD902E-9337-4275-A2AE-2C2AF013328D}" type="presParOf" srcId="{36C40524-FB13-402F-9FE6-CCDEECFD4D77}" destId="{012055F2-5DAD-42E0-8912-4E1DE281AE30}" srcOrd="0" destOrd="0" presId="urn:microsoft.com/office/officeart/2018/2/layout/IconCircleList"/>
    <dgm:cxn modelId="{8FB5945C-C144-48D0-99AC-C551E3B9F157}" type="presParOf" srcId="{36C40524-FB13-402F-9FE6-CCDEECFD4D77}" destId="{D39F0215-89E4-4BF2-85EB-39621F17E411}" srcOrd="1" destOrd="0" presId="urn:microsoft.com/office/officeart/2018/2/layout/IconCircleList"/>
    <dgm:cxn modelId="{155C9D91-4F63-40A5-B8AE-A5F89407FE45}" type="presParOf" srcId="{36C40524-FB13-402F-9FE6-CCDEECFD4D77}" destId="{9422D549-551C-49B1-AE75-FFF556B6CCC4}" srcOrd="2" destOrd="0" presId="urn:microsoft.com/office/officeart/2018/2/layout/IconCircleList"/>
    <dgm:cxn modelId="{98A15522-801C-4290-94CC-F51FE0EBBC13}" type="presParOf" srcId="{36C40524-FB13-402F-9FE6-CCDEECFD4D77}" destId="{A4D6986E-87F2-43F1-A310-31A17E30F16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8176C96-AF4D-4EDD-83C7-36B51D42959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7516F5-BB50-4682-835C-C378F53DE305}">
      <dgm:prSet/>
      <dgm:spPr/>
      <dgm:t>
        <a:bodyPr/>
        <a:lstStyle/>
        <a:p>
          <a:r>
            <a:rPr lang="en-US"/>
            <a:t>SMEs &amp; Mid-sized companies</a:t>
          </a:r>
          <a:r>
            <a:rPr lang="fr-FR"/>
            <a:t>, </a:t>
          </a:r>
          <a:r>
            <a:rPr lang="en-US"/>
            <a:t>Large corporations</a:t>
          </a:r>
          <a:r>
            <a:rPr lang="fr-FR"/>
            <a:t>, </a:t>
          </a:r>
          <a:r>
            <a:rPr lang="en-US"/>
            <a:t>Public sector</a:t>
          </a:r>
        </a:p>
      </dgm:t>
    </dgm:pt>
    <dgm:pt modelId="{EA008037-C2A3-46BF-B963-F017E99733D5}" type="parTrans" cxnId="{3154C1E6-D978-44D5-8F87-07E85AB270AE}">
      <dgm:prSet/>
      <dgm:spPr/>
      <dgm:t>
        <a:bodyPr/>
        <a:lstStyle/>
        <a:p>
          <a:endParaRPr lang="en-US"/>
        </a:p>
      </dgm:t>
    </dgm:pt>
    <dgm:pt modelId="{D101E854-A1CA-4C74-91E3-6C13579B127E}" type="sibTrans" cxnId="{3154C1E6-D978-44D5-8F87-07E85AB270AE}">
      <dgm:prSet/>
      <dgm:spPr/>
      <dgm:t>
        <a:bodyPr/>
        <a:lstStyle/>
        <a:p>
          <a:endParaRPr lang="en-US"/>
        </a:p>
      </dgm:t>
    </dgm:pt>
    <dgm:pt modelId="{96F6EAA1-8282-4C6F-A2F9-67E93087995C}">
      <dgm:prSet/>
      <dgm:spPr/>
      <dgm:t>
        <a:bodyPr/>
        <a:lstStyle/>
        <a:p>
          <a:r>
            <a:rPr lang="fr-FR"/>
            <a:t>University of Caen offer:</a:t>
          </a:r>
          <a:endParaRPr lang="en-US"/>
        </a:p>
      </dgm:t>
    </dgm:pt>
    <dgm:pt modelId="{F9F9DBFC-08F8-4EFB-B204-12657ACF8D62}" type="parTrans" cxnId="{3FB4627B-2589-4054-9B75-6E77F492D0B1}">
      <dgm:prSet/>
      <dgm:spPr/>
      <dgm:t>
        <a:bodyPr/>
        <a:lstStyle/>
        <a:p>
          <a:endParaRPr lang="en-US"/>
        </a:p>
      </dgm:t>
    </dgm:pt>
    <dgm:pt modelId="{A58499F8-6068-421F-99D2-554416B246D2}" type="sibTrans" cxnId="{3FB4627B-2589-4054-9B75-6E77F492D0B1}">
      <dgm:prSet/>
      <dgm:spPr/>
      <dgm:t>
        <a:bodyPr/>
        <a:lstStyle/>
        <a:p>
          <a:endParaRPr lang="en-US"/>
        </a:p>
      </dgm:t>
    </dgm:pt>
    <dgm:pt modelId="{DD621C1B-4D90-4CAD-B40B-2AB3F9884D6A}">
      <dgm:prSet/>
      <dgm:spPr/>
      <dgm:t>
        <a:bodyPr/>
        <a:lstStyle/>
        <a:p>
          <a:r>
            <a:rPr lang="fr-FR" dirty="0" err="1"/>
            <a:t>Research</a:t>
          </a:r>
          <a:r>
            <a:rPr lang="fr-FR" dirty="0"/>
            <a:t> </a:t>
          </a:r>
          <a:r>
            <a:rPr lang="fr-FR" dirty="0" err="1"/>
            <a:t>contracts</a:t>
          </a:r>
          <a:r>
            <a:rPr lang="fr-FR" dirty="0"/>
            <a:t>, </a:t>
          </a:r>
          <a:r>
            <a:rPr lang="fr-FR" dirty="0" err="1"/>
            <a:t>Universitry</a:t>
          </a:r>
          <a:r>
            <a:rPr lang="fr-FR" dirty="0"/>
            <a:t> expertises</a:t>
          </a:r>
          <a:endParaRPr lang="en-US" dirty="0"/>
        </a:p>
      </dgm:t>
    </dgm:pt>
    <dgm:pt modelId="{2782F82F-ED95-4AE6-B736-10D00D3AAB6F}" type="parTrans" cxnId="{92F7F602-FFE5-4DCB-A4B8-4CBA3EE19C14}">
      <dgm:prSet/>
      <dgm:spPr/>
      <dgm:t>
        <a:bodyPr/>
        <a:lstStyle/>
        <a:p>
          <a:endParaRPr lang="en-US"/>
        </a:p>
      </dgm:t>
    </dgm:pt>
    <dgm:pt modelId="{CAADAB5F-522C-4728-927C-7E059533DBFD}" type="sibTrans" cxnId="{92F7F602-FFE5-4DCB-A4B8-4CBA3EE19C14}">
      <dgm:prSet/>
      <dgm:spPr/>
      <dgm:t>
        <a:bodyPr/>
        <a:lstStyle/>
        <a:p>
          <a:endParaRPr lang="en-US"/>
        </a:p>
      </dgm:t>
    </dgm:pt>
    <dgm:pt modelId="{5EB7BF13-4C1D-4360-A6A2-2CB2A4A3E214}">
      <dgm:prSet/>
      <dgm:spPr/>
      <dgm:t>
        <a:bodyPr/>
        <a:lstStyle/>
        <a:p>
          <a:r>
            <a:rPr lang="fr-FR"/>
            <a:t>Facilities use: research platforms, lab, lecture hall</a:t>
          </a:r>
          <a:endParaRPr lang="en-US"/>
        </a:p>
      </dgm:t>
    </dgm:pt>
    <dgm:pt modelId="{272AB8B8-4920-440D-BF32-0F5EF4018FDB}" type="parTrans" cxnId="{EF2631D4-A14C-4D14-ABCA-D2F4A8A0451A}">
      <dgm:prSet/>
      <dgm:spPr/>
      <dgm:t>
        <a:bodyPr/>
        <a:lstStyle/>
        <a:p>
          <a:endParaRPr lang="en-US"/>
        </a:p>
      </dgm:t>
    </dgm:pt>
    <dgm:pt modelId="{DFA14EDB-9C8C-4121-A781-B407F746BC3A}" type="sibTrans" cxnId="{EF2631D4-A14C-4D14-ABCA-D2F4A8A0451A}">
      <dgm:prSet/>
      <dgm:spPr/>
      <dgm:t>
        <a:bodyPr/>
        <a:lstStyle/>
        <a:p>
          <a:endParaRPr lang="en-US"/>
        </a:p>
      </dgm:t>
    </dgm:pt>
    <dgm:pt modelId="{8E866613-9816-4D07-A1BB-CD3F9B9248B6}">
      <dgm:prSet/>
      <dgm:spPr/>
      <dgm:t>
        <a:bodyPr/>
        <a:lstStyle/>
        <a:p>
          <a:r>
            <a:rPr lang="fr-FR"/>
            <a:t>Hiring: interns, doctoral students, further training students</a:t>
          </a:r>
          <a:endParaRPr lang="en-US"/>
        </a:p>
      </dgm:t>
    </dgm:pt>
    <dgm:pt modelId="{BD809CBF-6A1A-4DDA-8C44-25D285AB3CC5}" type="parTrans" cxnId="{407D4A17-4915-4C35-82AC-AC78991565DB}">
      <dgm:prSet/>
      <dgm:spPr/>
      <dgm:t>
        <a:bodyPr/>
        <a:lstStyle/>
        <a:p>
          <a:endParaRPr lang="en-US"/>
        </a:p>
      </dgm:t>
    </dgm:pt>
    <dgm:pt modelId="{25A716C3-60F2-4A5D-AF69-8A99FCE385E8}" type="sibTrans" cxnId="{407D4A17-4915-4C35-82AC-AC78991565DB}">
      <dgm:prSet/>
      <dgm:spPr/>
      <dgm:t>
        <a:bodyPr/>
        <a:lstStyle/>
        <a:p>
          <a:endParaRPr lang="en-US"/>
        </a:p>
      </dgm:t>
    </dgm:pt>
    <dgm:pt modelId="{05BB65A6-C7D2-446A-922F-BF44ED33D382}" type="pres">
      <dgm:prSet presAssocID="{08176C96-AF4D-4EDD-83C7-36B51D429599}" presName="linear" presStyleCnt="0">
        <dgm:presLayoutVars>
          <dgm:animLvl val="lvl"/>
          <dgm:resizeHandles val="exact"/>
        </dgm:presLayoutVars>
      </dgm:prSet>
      <dgm:spPr/>
    </dgm:pt>
    <dgm:pt modelId="{8184D2DF-BCC1-4C4E-8702-753551B889F1}" type="pres">
      <dgm:prSet presAssocID="{E37516F5-BB50-4682-835C-C378F53DE30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F4D4322-B619-472B-B054-193ADCB31190}" type="pres">
      <dgm:prSet presAssocID="{D101E854-A1CA-4C74-91E3-6C13579B127E}" presName="spacer" presStyleCnt="0"/>
      <dgm:spPr/>
    </dgm:pt>
    <dgm:pt modelId="{02473D61-8192-4A2B-9B8E-D0498DB16F32}" type="pres">
      <dgm:prSet presAssocID="{96F6EAA1-8282-4C6F-A2F9-67E93087995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128DFED-C770-4306-8E57-7A6B49BF2A1E}" type="pres">
      <dgm:prSet presAssocID="{A58499F8-6068-421F-99D2-554416B246D2}" presName="spacer" presStyleCnt="0"/>
      <dgm:spPr/>
    </dgm:pt>
    <dgm:pt modelId="{FD9651D2-6514-42EE-822B-0FA2BA922B0B}" type="pres">
      <dgm:prSet presAssocID="{DD621C1B-4D90-4CAD-B40B-2AB3F9884D6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EBBE699-F123-4A2B-92B8-ABC2F0930AFC}" type="pres">
      <dgm:prSet presAssocID="{CAADAB5F-522C-4728-927C-7E059533DBFD}" presName="spacer" presStyleCnt="0"/>
      <dgm:spPr/>
    </dgm:pt>
    <dgm:pt modelId="{17D63AE5-C198-4522-AFE4-D02C0660F8C1}" type="pres">
      <dgm:prSet presAssocID="{5EB7BF13-4C1D-4360-A6A2-2CB2A4A3E21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59377F7-546D-4E8E-8E0D-DDB6D2465E21}" type="pres">
      <dgm:prSet presAssocID="{DFA14EDB-9C8C-4121-A781-B407F746BC3A}" presName="spacer" presStyleCnt="0"/>
      <dgm:spPr/>
    </dgm:pt>
    <dgm:pt modelId="{D636D27E-0FA4-41C0-9CBC-A20B2B993029}" type="pres">
      <dgm:prSet presAssocID="{8E866613-9816-4D07-A1BB-CD3F9B9248B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2F7F602-FFE5-4DCB-A4B8-4CBA3EE19C14}" srcId="{08176C96-AF4D-4EDD-83C7-36B51D429599}" destId="{DD621C1B-4D90-4CAD-B40B-2AB3F9884D6A}" srcOrd="2" destOrd="0" parTransId="{2782F82F-ED95-4AE6-B736-10D00D3AAB6F}" sibTransId="{CAADAB5F-522C-4728-927C-7E059533DBFD}"/>
    <dgm:cxn modelId="{407D4A17-4915-4C35-82AC-AC78991565DB}" srcId="{08176C96-AF4D-4EDD-83C7-36B51D429599}" destId="{8E866613-9816-4D07-A1BB-CD3F9B9248B6}" srcOrd="4" destOrd="0" parTransId="{BD809CBF-6A1A-4DDA-8C44-25D285AB3CC5}" sibTransId="{25A716C3-60F2-4A5D-AF69-8A99FCE385E8}"/>
    <dgm:cxn modelId="{9D95AB39-53E5-4611-9DB0-2FC4218CDF2B}" type="presOf" srcId="{96F6EAA1-8282-4C6F-A2F9-67E93087995C}" destId="{02473D61-8192-4A2B-9B8E-D0498DB16F32}" srcOrd="0" destOrd="0" presId="urn:microsoft.com/office/officeart/2005/8/layout/vList2"/>
    <dgm:cxn modelId="{EA665F73-D07E-4382-A756-A025574A028E}" type="presOf" srcId="{08176C96-AF4D-4EDD-83C7-36B51D429599}" destId="{05BB65A6-C7D2-446A-922F-BF44ED33D382}" srcOrd="0" destOrd="0" presId="urn:microsoft.com/office/officeart/2005/8/layout/vList2"/>
    <dgm:cxn modelId="{3FB4627B-2589-4054-9B75-6E77F492D0B1}" srcId="{08176C96-AF4D-4EDD-83C7-36B51D429599}" destId="{96F6EAA1-8282-4C6F-A2F9-67E93087995C}" srcOrd="1" destOrd="0" parTransId="{F9F9DBFC-08F8-4EFB-B204-12657ACF8D62}" sibTransId="{A58499F8-6068-421F-99D2-554416B246D2}"/>
    <dgm:cxn modelId="{16A76083-4F9B-496F-B265-7663FF289932}" type="presOf" srcId="{5EB7BF13-4C1D-4360-A6A2-2CB2A4A3E214}" destId="{17D63AE5-C198-4522-AFE4-D02C0660F8C1}" srcOrd="0" destOrd="0" presId="urn:microsoft.com/office/officeart/2005/8/layout/vList2"/>
    <dgm:cxn modelId="{D623A394-41E7-4E9D-87A5-85040C3B6324}" type="presOf" srcId="{8E866613-9816-4D07-A1BB-CD3F9B9248B6}" destId="{D636D27E-0FA4-41C0-9CBC-A20B2B993029}" srcOrd="0" destOrd="0" presId="urn:microsoft.com/office/officeart/2005/8/layout/vList2"/>
    <dgm:cxn modelId="{2A7598D0-AE15-496C-B915-C08374F8F7D0}" type="presOf" srcId="{DD621C1B-4D90-4CAD-B40B-2AB3F9884D6A}" destId="{FD9651D2-6514-42EE-822B-0FA2BA922B0B}" srcOrd="0" destOrd="0" presId="urn:microsoft.com/office/officeart/2005/8/layout/vList2"/>
    <dgm:cxn modelId="{EF2631D4-A14C-4D14-ABCA-D2F4A8A0451A}" srcId="{08176C96-AF4D-4EDD-83C7-36B51D429599}" destId="{5EB7BF13-4C1D-4360-A6A2-2CB2A4A3E214}" srcOrd="3" destOrd="0" parTransId="{272AB8B8-4920-440D-BF32-0F5EF4018FDB}" sibTransId="{DFA14EDB-9C8C-4121-A781-B407F746BC3A}"/>
    <dgm:cxn modelId="{3154C1E6-D978-44D5-8F87-07E85AB270AE}" srcId="{08176C96-AF4D-4EDD-83C7-36B51D429599}" destId="{E37516F5-BB50-4682-835C-C378F53DE305}" srcOrd="0" destOrd="0" parTransId="{EA008037-C2A3-46BF-B963-F017E99733D5}" sibTransId="{D101E854-A1CA-4C74-91E3-6C13579B127E}"/>
    <dgm:cxn modelId="{102D53F9-703C-4A12-9B73-6A6974C863B9}" type="presOf" srcId="{E37516F5-BB50-4682-835C-C378F53DE305}" destId="{8184D2DF-BCC1-4C4E-8702-753551B889F1}" srcOrd="0" destOrd="0" presId="urn:microsoft.com/office/officeart/2005/8/layout/vList2"/>
    <dgm:cxn modelId="{5C01C0AB-8F8F-4F6E-A8D5-F2E4B0B482E4}" type="presParOf" srcId="{05BB65A6-C7D2-446A-922F-BF44ED33D382}" destId="{8184D2DF-BCC1-4C4E-8702-753551B889F1}" srcOrd="0" destOrd="0" presId="urn:microsoft.com/office/officeart/2005/8/layout/vList2"/>
    <dgm:cxn modelId="{B5472F94-BF33-4EA1-95AA-EC2B2C169D54}" type="presParOf" srcId="{05BB65A6-C7D2-446A-922F-BF44ED33D382}" destId="{4F4D4322-B619-472B-B054-193ADCB31190}" srcOrd="1" destOrd="0" presId="urn:microsoft.com/office/officeart/2005/8/layout/vList2"/>
    <dgm:cxn modelId="{8B3C8A15-7A73-4D5C-936A-9CF1E4B31773}" type="presParOf" srcId="{05BB65A6-C7D2-446A-922F-BF44ED33D382}" destId="{02473D61-8192-4A2B-9B8E-D0498DB16F32}" srcOrd="2" destOrd="0" presId="urn:microsoft.com/office/officeart/2005/8/layout/vList2"/>
    <dgm:cxn modelId="{AEFE534E-5E94-4F6E-A681-84ECC81959F4}" type="presParOf" srcId="{05BB65A6-C7D2-446A-922F-BF44ED33D382}" destId="{6128DFED-C770-4306-8E57-7A6B49BF2A1E}" srcOrd="3" destOrd="0" presId="urn:microsoft.com/office/officeart/2005/8/layout/vList2"/>
    <dgm:cxn modelId="{30DD8113-1F56-43B8-8E1E-C5F122CB5E1A}" type="presParOf" srcId="{05BB65A6-C7D2-446A-922F-BF44ED33D382}" destId="{FD9651D2-6514-42EE-822B-0FA2BA922B0B}" srcOrd="4" destOrd="0" presId="urn:microsoft.com/office/officeart/2005/8/layout/vList2"/>
    <dgm:cxn modelId="{2B750BA7-F7EC-4BF4-A657-AB9DE0764050}" type="presParOf" srcId="{05BB65A6-C7D2-446A-922F-BF44ED33D382}" destId="{7EBBE699-F123-4A2B-92B8-ABC2F0930AFC}" srcOrd="5" destOrd="0" presId="urn:microsoft.com/office/officeart/2005/8/layout/vList2"/>
    <dgm:cxn modelId="{692F5090-2B62-41DE-AC23-7D595D8237A1}" type="presParOf" srcId="{05BB65A6-C7D2-446A-922F-BF44ED33D382}" destId="{17D63AE5-C198-4522-AFE4-D02C0660F8C1}" srcOrd="6" destOrd="0" presId="urn:microsoft.com/office/officeart/2005/8/layout/vList2"/>
    <dgm:cxn modelId="{5F618834-D9B8-4C83-80ED-DC76EC1ADE9D}" type="presParOf" srcId="{05BB65A6-C7D2-446A-922F-BF44ED33D382}" destId="{559377F7-546D-4E8E-8E0D-DDB6D2465E21}" srcOrd="7" destOrd="0" presId="urn:microsoft.com/office/officeart/2005/8/layout/vList2"/>
    <dgm:cxn modelId="{7347CD92-0D2D-4F7D-9794-1BFD26F07685}" type="presParOf" srcId="{05BB65A6-C7D2-446A-922F-BF44ED33D382}" destId="{D636D27E-0FA4-41C0-9CBC-A20B2B99302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2C6CA1F-FA73-4A83-9404-55763BA49C9F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218F8D49-D568-4C09-B8D2-F895D586B43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Campaigns</a:t>
          </a:r>
          <a:r>
            <a:rPr lang="fr-FR"/>
            <a:t>: promo offers to target partners</a:t>
          </a:r>
          <a:endParaRPr lang="en-US"/>
        </a:p>
      </dgm:t>
    </dgm:pt>
    <dgm:pt modelId="{6F1F5946-7951-4A95-A294-F9BC00F603A5}" type="parTrans" cxnId="{2A091219-6C8B-4433-84DD-7077FC0DE54C}">
      <dgm:prSet/>
      <dgm:spPr/>
      <dgm:t>
        <a:bodyPr/>
        <a:lstStyle/>
        <a:p>
          <a:endParaRPr lang="en-US"/>
        </a:p>
      </dgm:t>
    </dgm:pt>
    <dgm:pt modelId="{24661458-B991-4F52-A749-8474AC873C93}" type="sibTrans" cxnId="{2A091219-6C8B-4433-84DD-7077FC0DE54C}">
      <dgm:prSet/>
      <dgm:spPr/>
      <dgm:t>
        <a:bodyPr/>
        <a:lstStyle/>
        <a:p>
          <a:endParaRPr lang="en-US"/>
        </a:p>
      </dgm:t>
    </dgm:pt>
    <dgm:pt modelId="{CA7CDF79-AF16-420E-AEAD-F5DB2A5A84C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CRM tools</a:t>
          </a:r>
        </a:p>
      </dgm:t>
    </dgm:pt>
    <dgm:pt modelId="{4238166C-C5B2-4767-BFE5-B7AC6653147E}" type="parTrans" cxnId="{2AD6D517-F923-4917-A39A-C05A6AC00892}">
      <dgm:prSet/>
      <dgm:spPr/>
      <dgm:t>
        <a:bodyPr/>
        <a:lstStyle/>
        <a:p>
          <a:endParaRPr lang="en-US"/>
        </a:p>
      </dgm:t>
    </dgm:pt>
    <dgm:pt modelId="{FA09635C-AC0C-42BC-B51D-E7A167DF556F}" type="sibTrans" cxnId="{2AD6D517-F923-4917-A39A-C05A6AC00892}">
      <dgm:prSet/>
      <dgm:spPr/>
      <dgm:t>
        <a:bodyPr/>
        <a:lstStyle/>
        <a:p>
          <a:endParaRPr lang="en-US"/>
        </a:p>
      </dgm:t>
    </dgm:pt>
    <dgm:pt modelId="{38AE0E4B-BEEE-4C3F-9357-BEEF4C49E21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Communication</a:t>
          </a:r>
        </a:p>
      </dgm:t>
    </dgm:pt>
    <dgm:pt modelId="{C22AE5D9-D623-405E-B0EC-E4214E7216BD}" type="parTrans" cxnId="{76F8203F-8F86-421B-B9E0-01D8317FBE22}">
      <dgm:prSet/>
      <dgm:spPr/>
      <dgm:t>
        <a:bodyPr/>
        <a:lstStyle/>
        <a:p>
          <a:endParaRPr lang="en-US"/>
        </a:p>
      </dgm:t>
    </dgm:pt>
    <dgm:pt modelId="{D32FDA9F-2953-42D5-86FA-26E05FEA9C24}" type="sibTrans" cxnId="{76F8203F-8F86-421B-B9E0-01D8317FBE22}">
      <dgm:prSet/>
      <dgm:spPr/>
      <dgm:t>
        <a:bodyPr/>
        <a:lstStyle/>
        <a:p>
          <a:endParaRPr lang="en-US"/>
        </a:p>
      </dgm:t>
    </dgm:pt>
    <dgm:pt modelId="{5EAF493E-DCE3-4E27-A9FB-D2C47FC0F0C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Digital visibility</a:t>
          </a:r>
        </a:p>
      </dgm:t>
    </dgm:pt>
    <dgm:pt modelId="{B20163EF-B8F3-4F2E-8F7C-239D57E4761E}" type="parTrans" cxnId="{D393FBF4-4A88-41A9-AF26-454557145A6A}">
      <dgm:prSet/>
      <dgm:spPr/>
      <dgm:t>
        <a:bodyPr/>
        <a:lstStyle/>
        <a:p>
          <a:endParaRPr lang="en-US"/>
        </a:p>
      </dgm:t>
    </dgm:pt>
    <dgm:pt modelId="{BC848D33-56C7-4276-8645-E663252A6963}" type="sibTrans" cxnId="{D393FBF4-4A88-41A9-AF26-454557145A6A}">
      <dgm:prSet/>
      <dgm:spPr/>
      <dgm:t>
        <a:bodyPr/>
        <a:lstStyle/>
        <a:p>
          <a:endParaRPr lang="en-US"/>
        </a:p>
      </dgm:t>
    </dgm:pt>
    <dgm:pt modelId="{F1DB253E-8FD5-46F9-A33B-532097F4FDD1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Club Phénix: events to discover university treasures, Masterclass, Award event</a:t>
          </a:r>
          <a:endParaRPr lang="en-US"/>
        </a:p>
      </dgm:t>
    </dgm:pt>
    <dgm:pt modelId="{84DCB7D8-8869-486C-A434-A6AF03FFBC8D}" type="parTrans" cxnId="{4D5CFE93-BF4A-4C05-AE9B-8A9C802C1318}">
      <dgm:prSet/>
      <dgm:spPr/>
      <dgm:t>
        <a:bodyPr/>
        <a:lstStyle/>
        <a:p>
          <a:endParaRPr lang="en-US"/>
        </a:p>
      </dgm:t>
    </dgm:pt>
    <dgm:pt modelId="{0DBD53D9-434E-41E4-9652-559008621F27}" type="sibTrans" cxnId="{4D5CFE93-BF4A-4C05-AE9B-8A9C802C1318}">
      <dgm:prSet/>
      <dgm:spPr/>
      <dgm:t>
        <a:bodyPr/>
        <a:lstStyle/>
        <a:p>
          <a:endParaRPr lang="en-US"/>
        </a:p>
      </dgm:t>
    </dgm:pt>
    <dgm:pt modelId="{13DB2256-A747-4222-95E1-496B696379AD}" type="pres">
      <dgm:prSet presAssocID="{B2C6CA1F-FA73-4A83-9404-55763BA49C9F}" presName="root" presStyleCnt="0">
        <dgm:presLayoutVars>
          <dgm:dir/>
          <dgm:resizeHandles val="exact"/>
        </dgm:presLayoutVars>
      </dgm:prSet>
      <dgm:spPr/>
    </dgm:pt>
    <dgm:pt modelId="{846EBEBA-3DC3-4633-AF33-B36A2A6B9DBC}" type="pres">
      <dgm:prSet presAssocID="{218F8D49-D568-4C09-B8D2-F895D586B430}" presName="compNode" presStyleCnt="0"/>
      <dgm:spPr/>
    </dgm:pt>
    <dgm:pt modelId="{0A3B317C-11C8-4AA7-A533-5739364EAA85}" type="pres">
      <dgm:prSet presAssocID="{218F8D49-D568-4C09-B8D2-F895D586B430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bel"/>
        </a:ext>
      </dgm:extLst>
    </dgm:pt>
    <dgm:pt modelId="{42EA5EBA-05B6-4848-B054-7B9FD2278B25}" type="pres">
      <dgm:prSet presAssocID="{218F8D49-D568-4C09-B8D2-F895D586B430}" presName="spaceRect" presStyleCnt="0"/>
      <dgm:spPr/>
    </dgm:pt>
    <dgm:pt modelId="{9331ADBB-7BC9-41F2-B707-85B4BFF71829}" type="pres">
      <dgm:prSet presAssocID="{218F8D49-D568-4C09-B8D2-F895D586B430}" presName="textRect" presStyleLbl="revTx" presStyleIdx="0" presStyleCnt="5">
        <dgm:presLayoutVars>
          <dgm:chMax val="1"/>
          <dgm:chPref val="1"/>
        </dgm:presLayoutVars>
      </dgm:prSet>
      <dgm:spPr/>
    </dgm:pt>
    <dgm:pt modelId="{632D6BE1-75F4-45EC-A8CF-6EEFDCC6FEFB}" type="pres">
      <dgm:prSet presAssocID="{24661458-B991-4F52-A749-8474AC873C93}" presName="sibTrans" presStyleCnt="0"/>
      <dgm:spPr/>
    </dgm:pt>
    <dgm:pt modelId="{B5CDF6F3-FF06-45B6-A5E3-53E3B88EBE40}" type="pres">
      <dgm:prSet presAssocID="{CA7CDF79-AF16-420E-AEAD-F5DB2A5A84C7}" presName="compNode" presStyleCnt="0"/>
      <dgm:spPr/>
    </dgm:pt>
    <dgm:pt modelId="{A32831BC-4E84-42F9-8823-BED64255E410}" type="pres">
      <dgm:prSet presAssocID="{CA7CDF79-AF16-420E-AEAD-F5DB2A5A84C7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utils"/>
        </a:ext>
      </dgm:extLst>
    </dgm:pt>
    <dgm:pt modelId="{105295EF-12A9-4AA9-A24E-8AE8353F572C}" type="pres">
      <dgm:prSet presAssocID="{CA7CDF79-AF16-420E-AEAD-F5DB2A5A84C7}" presName="spaceRect" presStyleCnt="0"/>
      <dgm:spPr/>
    </dgm:pt>
    <dgm:pt modelId="{9A243332-87E6-479D-89AB-7F4BB9B362D0}" type="pres">
      <dgm:prSet presAssocID="{CA7CDF79-AF16-420E-AEAD-F5DB2A5A84C7}" presName="textRect" presStyleLbl="revTx" presStyleIdx="1" presStyleCnt="5">
        <dgm:presLayoutVars>
          <dgm:chMax val="1"/>
          <dgm:chPref val="1"/>
        </dgm:presLayoutVars>
      </dgm:prSet>
      <dgm:spPr/>
    </dgm:pt>
    <dgm:pt modelId="{0C4F5691-CBC6-4895-837D-73DB89F71060}" type="pres">
      <dgm:prSet presAssocID="{FA09635C-AC0C-42BC-B51D-E7A167DF556F}" presName="sibTrans" presStyleCnt="0"/>
      <dgm:spPr/>
    </dgm:pt>
    <dgm:pt modelId="{227A8B1F-0D82-4954-8569-EB779873721A}" type="pres">
      <dgm:prSet presAssocID="{38AE0E4B-BEEE-4C3F-9357-BEEF4C49E21C}" presName="compNode" presStyleCnt="0"/>
      <dgm:spPr/>
    </dgm:pt>
    <dgm:pt modelId="{2628F212-4C76-4252-9949-D7A96F02E69A}" type="pres">
      <dgm:prSet presAssocID="{38AE0E4B-BEEE-4C3F-9357-BEEF4C49E21C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éléphone"/>
        </a:ext>
      </dgm:extLst>
    </dgm:pt>
    <dgm:pt modelId="{F8B8E291-76F9-429F-BF6B-71FDF48BCDE5}" type="pres">
      <dgm:prSet presAssocID="{38AE0E4B-BEEE-4C3F-9357-BEEF4C49E21C}" presName="spaceRect" presStyleCnt="0"/>
      <dgm:spPr/>
    </dgm:pt>
    <dgm:pt modelId="{9FCF30ED-30EC-4F34-8985-67C61CE29213}" type="pres">
      <dgm:prSet presAssocID="{38AE0E4B-BEEE-4C3F-9357-BEEF4C49E21C}" presName="textRect" presStyleLbl="revTx" presStyleIdx="2" presStyleCnt="5">
        <dgm:presLayoutVars>
          <dgm:chMax val="1"/>
          <dgm:chPref val="1"/>
        </dgm:presLayoutVars>
      </dgm:prSet>
      <dgm:spPr/>
    </dgm:pt>
    <dgm:pt modelId="{AA793057-64A0-4D1F-A673-367F7228A5DD}" type="pres">
      <dgm:prSet presAssocID="{D32FDA9F-2953-42D5-86FA-26E05FEA9C24}" presName="sibTrans" presStyleCnt="0"/>
      <dgm:spPr/>
    </dgm:pt>
    <dgm:pt modelId="{AEEFFFE5-ED45-41E2-A963-F28430E9E224}" type="pres">
      <dgm:prSet presAssocID="{5EAF493E-DCE3-4E27-A9FB-D2C47FC0F0C3}" presName="compNode" presStyleCnt="0"/>
      <dgm:spPr/>
    </dgm:pt>
    <dgm:pt modelId="{2321437B-ECB4-42E2-BFEA-DAD872ABB700}" type="pres">
      <dgm:prSet presAssocID="{5EAF493E-DCE3-4E27-A9FB-D2C47FC0F0C3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Œil"/>
        </a:ext>
      </dgm:extLst>
    </dgm:pt>
    <dgm:pt modelId="{721FD076-C572-43B0-B9AD-9EC8D20382BD}" type="pres">
      <dgm:prSet presAssocID="{5EAF493E-DCE3-4E27-A9FB-D2C47FC0F0C3}" presName="spaceRect" presStyleCnt="0"/>
      <dgm:spPr/>
    </dgm:pt>
    <dgm:pt modelId="{5B0B2179-96FA-478D-A400-927038CBA4BF}" type="pres">
      <dgm:prSet presAssocID="{5EAF493E-DCE3-4E27-A9FB-D2C47FC0F0C3}" presName="textRect" presStyleLbl="revTx" presStyleIdx="3" presStyleCnt="5">
        <dgm:presLayoutVars>
          <dgm:chMax val="1"/>
          <dgm:chPref val="1"/>
        </dgm:presLayoutVars>
      </dgm:prSet>
      <dgm:spPr/>
    </dgm:pt>
    <dgm:pt modelId="{4845F483-1F53-4A1C-8B5E-FA17EB3DD501}" type="pres">
      <dgm:prSet presAssocID="{BC848D33-56C7-4276-8645-E663252A6963}" presName="sibTrans" presStyleCnt="0"/>
      <dgm:spPr/>
    </dgm:pt>
    <dgm:pt modelId="{F41A38DC-B8F0-40D2-A2DB-730FD92959FA}" type="pres">
      <dgm:prSet presAssocID="{F1DB253E-8FD5-46F9-A33B-532097F4FDD1}" presName="compNode" presStyleCnt="0"/>
      <dgm:spPr/>
    </dgm:pt>
    <dgm:pt modelId="{EB53B2C1-A8FA-4D19-BCC1-73A05308A7A8}" type="pres">
      <dgm:prSet presAssocID="{F1DB253E-8FD5-46F9-A33B-532097F4FDD1}" presName="iconRect" presStyleLbl="node1" presStyleIdx="4" presStyleCnt="5" custLinFactNeighborY="4174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édaille avec un remplissage uni"/>
        </a:ext>
      </dgm:extLst>
    </dgm:pt>
    <dgm:pt modelId="{8815800F-19EF-44F5-B212-5DB0FD579D90}" type="pres">
      <dgm:prSet presAssocID="{F1DB253E-8FD5-46F9-A33B-532097F4FDD1}" presName="spaceRect" presStyleCnt="0"/>
      <dgm:spPr/>
    </dgm:pt>
    <dgm:pt modelId="{55686905-1763-4F5C-9398-8D43A8DA97AF}" type="pres">
      <dgm:prSet presAssocID="{F1DB253E-8FD5-46F9-A33B-532097F4FDD1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2AD6D517-F923-4917-A39A-C05A6AC00892}" srcId="{B2C6CA1F-FA73-4A83-9404-55763BA49C9F}" destId="{CA7CDF79-AF16-420E-AEAD-F5DB2A5A84C7}" srcOrd="1" destOrd="0" parTransId="{4238166C-C5B2-4767-BFE5-B7AC6653147E}" sibTransId="{FA09635C-AC0C-42BC-B51D-E7A167DF556F}"/>
    <dgm:cxn modelId="{2A091219-6C8B-4433-84DD-7077FC0DE54C}" srcId="{B2C6CA1F-FA73-4A83-9404-55763BA49C9F}" destId="{218F8D49-D568-4C09-B8D2-F895D586B430}" srcOrd="0" destOrd="0" parTransId="{6F1F5946-7951-4A95-A294-F9BC00F603A5}" sibTransId="{24661458-B991-4F52-A749-8474AC873C93}"/>
    <dgm:cxn modelId="{76F8203F-8F86-421B-B9E0-01D8317FBE22}" srcId="{B2C6CA1F-FA73-4A83-9404-55763BA49C9F}" destId="{38AE0E4B-BEEE-4C3F-9357-BEEF4C49E21C}" srcOrd="2" destOrd="0" parTransId="{C22AE5D9-D623-405E-B0EC-E4214E7216BD}" sibTransId="{D32FDA9F-2953-42D5-86FA-26E05FEA9C24}"/>
    <dgm:cxn modelId="{195F466A-EFFC-4833-BCD3-AA2ADD58E519}" type="presOf" srcId="{5EAF493E-DCE3-4E27-A9FB-D2C47FC0F0C3}" destId="{5B0B2179-96FA-478D-A400-927038CBA4BF}" srcOrd="0" destOrd="0" presId="urn:microsoft.com/office/officeart/2018/2/layout/IconLabelList"/>
    <dgm:cxn modelId="{4D5CFE93-BF4A-4C05-AE9B-8A9C802C1318}" srcId="{B2C6CA1F-FA73-4A83-9404-55763BA49C9F}" destId="{F1DB253E-8FD5-46F9-A33B-532097F4FDD1}" srcOrd="4" destOrd="0" parTransId="{84DCB7D8-8869-486C-A434-A6AF03FFBC8D}" sibTransId="{0DBD53D9-434E-41E4-9652-559008621F27}"/>
    <dgm:cxn modelId="{00235FA7-96A8-4D74-AE89-622CA8704DA9}" type="presOf" srcId="{CA7CDF79-AF16-420E-AEAD-F5DB2A5A84C7}" destId="{9A243332-87E6-479D-89AB-7F4BB9B362D0}" srcOrd="0" destOrd="0" presId="urn:microsoft.com/office/officeart/2018/2/layout/IconLabelList"/>
    <dgm:cxn modelId="{470582D6-4F8F-443C-B52F-3AF1341AC6A5}" type="presOf" srcId="{B2C6CA1F-FA73-4A83-9404-55763BA49C9F}" destId="{13DB2256-A747-4222-95E1-496B696379AD}" srcOrd="0" destOrd="0" presId="urn:microsoft.com/office/officeart/2018/2/layout/IconLabelList"/>
    <dgm:cxn modelId="{503968DB-6F5E-4631-9F1D-A54B02D71FB0}" type="presOf" srcId="{218F8D49-D568-4C09-B8D2-F895D586B430}" destId="{9331ADBB-7BC9-41F2-B707-85B4BFF71829}" srcOrd="0" destOrd="0" presId="urn:microsoft.com/office/officeart/2018/2/layout/IconLabelList"/>
    <dgm:cxn modelId="{60AFFFDE-B6DE-4683-B618-07E09EB90801}" type="presOf" srcId="{38AE0E4B-BEEE-4C3F-9357-BEEF4C49E21C}" destId="{9FCF30ED-30EC-4F34-8985-67C61CE29213}" srcOrd="0" destOrd="0" presId="urn:microsoft.com/office/officeart/2018/2/layout/IconLabelList"/>
    <dgm:cxn modelId="{D393FBF4-4A88-41A9-AF26-454557145A6A}" srcId="{B2C6CA1F-FA73-4A83-9404-55763BA49C9F}" destId="{5EAF493E-DCE3-4E27-A9FB-D2C47FC0F0C3}" srcOrd="3" destOrd="0" parTransId="{B20163EF-B8F3-4F2E-8F7C-239D57E4761E}" sibTransId="{BC848D33-56C7-4276-8645-E663252A6963}"/>
    <dgm:cxn modelId="{2198DCF5-25C5-4748-966C-55F2B90A6CEF}" type="presOf" srcId="{F1DB253E-8FD5-46F9-A33B-532097F4FDD1}" destId="{55686905-1763-4F5C-9398-8D43A8DA97AF}" srcOrd="0" destOrd="0" presId="urn:microsoft.com/office/officeart/2018/2/layout/IconLabelList"/>
    <dgm:cxn modelId="{8F4C70AF-9AB3-441F-83DA-8C885BFF97E0}" type="presParOf" srcId="{13DB2256-A747-4222-95E1-496B696379AD}" destId="{846EBEBA-3DC3-4633-AF33-B36A2A6B9DBC}" srcOrd="0" destOrd="0" presId="urn:microsoft.com/office/officeart/2018/2/layout/IconLabelList"/>
    <dgm:cxn modelId="{AFC30215-1CE3-4576-B52C-5380F7EAF899}" type="presParOf" srcId="{846EBEBA-3DC3-4633-AF33-B36A2A6B9DBC}" destId="{0A3B317C-11C8-4AA7-A533-5739364EAA85}" srcOrd="0" destOrd="0" presId="urn:microsoft.com/office/officeart/2018/2/layout/IconLabelList"/>
    <dgm:cxn modelId="{EB44ECB5-A16C-4805-B685-BFEF7B109EA1}" type="presParOf" srcId="{846EBEBA-3DC3-4633-AF33-B36A2A6B9DBC}" destId="{42EA5EBA-05B6-4848-B054-7B9FD2278B25}" srcOrd="1" destOrd="0" presId="urn:microsoft.com/office/officeart/2018/2/layout/IconLabelList"/>
    <dgm:cxn modelId="{1E424AD6-5335-47FC-AD5A-E2AFDF2BDBB3}" type="presParOf" srcId="{846EBEBA-3DC3-4633-AF33-B36A2A6B9DBC}" destId="{9331ADBB-7BC9-41F2-B707-85B4BFF71829}" srcOrd="2" destOrd="0" presId="urn:microsoft.com/office/officeart/2018/2/layout/IconLabelList"/>
    <dgm:cxn modelId="{4972EEA6-F28B-4833-8117-2BE54DEA6E5C}" type="presParOf" srcId="{13DB2256-A747-4222-95E1-496B696379AD}" destId="{632D6BE1-75F4-45EC-A8CF-6EEFDCC6FEFB}" srcOrd="1" destOrd="0" presId="urn:microsoft.com/office/officeart/2018/2/layout/IconLabelList"/>
    <dgm:cxn modelId="{8632C89B-7BF1-46F9-BC8B-4467908D882B}" type="presParOf" srcId="{13DB2256-A747-4222-95E1-496B696379AD}" destId="{B5CDF6F3-FF06-45B6-A5E3-53E3B88EBE40}" srcOrd="2" destOrd="0" presId="urn:microsoft.com/office/officeart/2018/2/layout/IconLabelList"/>
    <dgm:cxn modelId="{A4D7A3A7-807F-4191-8FF0-E8414366452D}" type="presParOf" srcId="{B5CDF6F3-FF06-45B6-A5E3-53E3B88EBE40}" destId="{A32831BC-4E84-42F9-8823-BED64255E410}" srcOrd="0" destOrd="0" presId="urn:microsoft.com/office/officeart/2018/2/layout/IconLabelList"/>
    <dgm:cxn modelId="{C3C1DA0E-6F0A-42F8-A57F-340853B1BED2}" type="presParOf" srcId="{B5CDF6F3-FF06-45B6-A5E3-53E3B88EBE40}" destId="{105295EF-12A9-4AA9-A24E-8AE8353F572C}" srcOrd="1" destOrd="0" presId="urn:microsoft.com/office/officeart/2018/2/layout/IconLabelList"/>
    <dgm:cxn modelId="{5479FF88-C667-4E1F-8468-2AEDFF443B0E}" type="presParOf" srcId="{B5CDF6F3-FF06-45B6-A5E3-53E3B88EBE40}" destId="{9A243332-87E6-479D-89AB-7F4BB9B362D0}" srcOrd="2" destOrd="0" presId="urn:microsoft.com/office/officeart/2018/2/layout/IconLabelList"/>
    <dgm:cxn modelId="{92C7AE65-720D-4072-A84A-64BB7F24936F}" type="presParOf" srcId="{13DB2256-A747-4222-95E1-496B696379AD}" destId="{0C4F5691-CBC6-4895-837D-73DB89F71060}" srcOrd="3" destOrd="0" presId="urn:microsoft.com/office/officeart/2018/2/layout/IconLabelList"/>
    <dgm:cxn modelId="{95942F2C-D76E-478C-A4E9-239E4E4D00A1}" type="presParOf" srcId="{13DB2256-A747-4222-95E1-496B696379AD}" destId="{227A8B1F-0D82-4954-8569-EB779873721A}" srcOrd="4" destOrd="0" presId="urn:microsoft.com/office/officeart/2018/2/layout/IconLabelList"/>
    <dgm:cxn modelId="{105B9D8B-1BF8-4672-94D4-F671EBFC4CAC}" type="presParOf" srcId="{227A8B1F-0D82-4954-8569-EB779873721A}" destId="{2628F212-4C76-4252-9949-D7A96F02E69A}" srcOrd="0" destOrd="0" presId="urn:microsoft.com/office/officeart/2018/2/layout/IconLabelList"/>
    <dgm:cxn modelId="{B315EB1A-6BB7-4C05-8CD7-48F68D8A69D7}" type="presParOf" srcId="{227A8B1F-0D82-4954-8569-EB779873721A}" destId="{F8B8E291-76F9-429F-BF6B-71FDF48BCDE5}" srcOrd="1" destOrd="0" presId="urn:microsoft.com/office/officeart/2018/2/layout/IconLabelList"/>
    <dgm:cxn modelId="{6BD8E80F-80A3-48C0-9E3D-4EA29E75DB83}" type="presParOf" srcId="{227A8B1F-0D82-4954-8569-EB779873721A}" destId="{9FCF30ED-30EC-4F34-8985-67C61CE29213}" srcOrd="2" destOrd="0" presId="urn:microsoft.com/office/officeart/2018/2/layout/IconLabelList"/>
    <dgm:cxn modelId="{234644CC-E817-4921-B556-2F0290466BBD}" type="presParOf" srcId="{13DB2256-A747-4222-95E1-496B696379AD}" destId="{AA793057-64A0-4D1F-A673-367F7228A5DD}" srcOrd="5" destOrd="0" presId="urn:microsoft.com/office/officeart/2018/2/layout/IconLabelList"/>
    <dgm:cxn modelId="{36565C8E-B04B-4FA4-8E8D-78F0E214E7C3}" type="presParOf" srcId="{13DB2256-A747-4222-95E1-496B696379AD}" destId="{AEEFFFE5-ED45-41E2-A963-F28430E9E224}" srcOrd="6" destOrd="0" presId="urn:microsoft.com/office/officeart/2018/2/layout/IconLabelList"/>
    <dgm:cxn modelId="{B21E4D41-5E51-4865-A562-45DF596116ED}" type="presParOf" srcId="{AEEFFFE5-ED45-41E2-A963-F28430E9E224}" destId="{2321437B-ECB4-42E2-BFEA-DAD872ABB700}" srcOrd="0" destOrd="0" presId="urn:microsoft.com/office/officeart/2018/2/layout/IconLabelList"/>
    <dgm:cxn modelId="{3A612936-8327-460E-9A93-BFDC35094A69}" type="presParOf" srcId="{AEEFFFE5-ED45-41E2-A963-F28430E9E224}" destId="{721FD076-C572-43B0-B9AD-9EC8D20382BD}" srcOrd="1" destOrd="0" presId="urn:microsoft.com/office/officeart/2018/2/layout/IconLabelList"/>
    <dgm:cxn modelId="{3DD85C2A-F374-4A87-9694-9FC3CEA6665A}" type="presParOf" srcId="{AEEFFFE5-ED45-41E2-A963-F28430E9E224}" destId="{5B0B2179-96FA-478D-A400-927038CBA4BF}" srcOrd="2" destOrd="0" presId="urn:microsoft.com/office/officeart/2018/2/layout/IconLabelList"/>
    <dgm:cxn modelId="{2CCA72BF-12C2-432B-9012-264EBC2309C3}" type="presParOf" srcId="{13DB2256-A747-4222-95E1-496B696379AD}" destId="{4845F483-1F53-4A1C-8B5E-FA17EB3DD501}" srcOrd="7" destOrd="0" presId="urn:microsoft.com/office/officeart/2018/2/layout/IconLabelList"/>
    <dgm:cxn modelId="{1D2CE5A6-B3A2-45E5-A0C8-4AD1ADEA969B}" type="presParOf" srcId="{13DB2256-A747-4222-95E1-496B696379AD}" destId="{F41A38DC-B8F0-40D2-A2DB-730FD92959FA}" srcOrd="8" destOrd="0" presId="urn:microsoft.com/office/officeart/2018/2/layout/IconLabelList"/>
    <dgm:cxn modelId="{55303FB2-E43C-42D0-BD9F-4A8CA6193561}" type="presParOf" srcId="{F41A38DC-B8F0-40D2-A2DB-730FD92959FA}" destId="{EB53B2C1-A8FA-4D19-BCC1-73A05308A7A8}" srcOrd="0" destOrd="0" presId="urn:microsoft.com/office/officeart/2018/2/layout/IconLabelList"/>
    <dgm:cxn modelId="{0AA90623-3F02-43C7-BA5B-84FB4C6B5A3F}" type="presParOf" srcId="{F41A38DC-B8F0-40D2-A2DB-730FD92959FA}" destId="{8815800F-19EF-44F5-B212-5DB0FD579D90}" srcOrd="1" destOrd="0" presId="urn:microsoft.com/office/officeart/2018/2/layout/IconLabelList"/>
    <dgm:cxn modelId="{EB220354-4ACD-454D-8E92-F9B73FEEDFA7}" type="presParOf" srcId="{F41A38DC-B8F0-40D2-A2DB-730FD92959FA}" destId="{55686905-1763-4F5C-9398-8D43A8DA97A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E9A3E97-6FA3-4858-AFCC-6CB59352F63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B44685-7F4E-4C2E-BB8F-ED79ED54D44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Key figures</a:t>
          </a:r>
          <a:endParaRPr lang="en-US"/>
        </a:p>
      </dgm:t>
    </dgm:pt>
    <dgm:pt modelId="{24D7611B-42D1-4EDC-94FF-3BE18EFEADEB}" type="parTrans" cxnId="{A7FB0B32-069D-4B47-A8C7-7244A8B7796E}">
      <dgm:prSet/>
      <dgm:spPr/>
      <dgm:t>
        <a:bodyPr/>
        <a:lstStyle/>
        <a:p>
          <a:endParaRPr lang="en-US"/>
        </a:p>
      </dgm:t>
    </dgm:pt>
    <dgm:pt modelId="{4BFF2DB8-C2FB-4AFF-AE2D-3968D392E785}" type="sibTrans" cxnId="{A7FB0B32-069D-4B47-A8C7-7244A8B7796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41D2B7F-A366-4092-ABD5-607122C4907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Our sponsors have placed their trust in us </a:t>
          </a:r>
          <a:r>
            <a:rPr lang="en-US" b="1" dirty="0"/>
            <a:t>1 000 000€ </a:t>
          </a:r>
          <a:r>
            <a:rPr lang="en-US" dirty="0"/>
            <a:t>already collected</a:t>
          </a:r>
        </a:p>
      </dgm:t>
    </dgm:pt>
    <dgm:pt modelId="{6108C81E-B36D-4BEC-9EE5-03A862C8C163}" type="parTrans" cxnId="{1821C18A-172F-45B2-9D13-83058AD1D8CE}">
      <dgm:prSet/>
      <dgm:spPr/>
      <dgm:t>
        <a:bodyPr/>
        <a:lstStyle/>
        <a:p>
          <a:endParaRPr lang="en-US"/>
        </a:p>
      </dgm:t>
    </dgm:pt>
    <dgm:pt modelId="{F6D94E3A-191A-4962-93CD-308586587452}" type="sibTrans" cxnId="{1821C18A-172F-45B2-9D13-83058AD1D8C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B723E64-84DC-47F9-97C5-DCA3081A59C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Our students are exceptional 15 UNICAEN students will receive </a:t>
          </a:r>
          <a:r>
            <a:rPr lang="en-US" b="1" dirty="0"/>
            <a:t>excellence grants</a:t>
          </a:r>
        </a:p>
      </dgm:t>
    </dgm:pt>
    <dgm:pt modelId="{EB1FEBF0-9C38-493A-A053-CA710D044E4A}" type="parTrans" cxnId="{37EA4829-8E8F-47DD-98CC-CDFA75AC1F8D}">
      <dgm:prSet/>
      <dgm:spPr/>
      <dgm:t>
        <a:bodyPr/>
        <a:lstStyle/>
        <a:p>
          <a:endParaRPr lang="en-US"/>
        </a:p>
      </dgm:t>
    </dgm:pt>
    <dgm:pt modelId="{CF8CC88E-4BF0-43E2-94CC-9D0776CAFFCE}" type="sibTrans" cxnId="{37EA4829-8E8F-47DD-98CC-CDFA75AC1F8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011320C-A396-4589-9BB5-546488744E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Our future projects </a:t>
          </a:r>
          <a:r>
            <a:rPr lang="en-US" b="1" dirty="0"/>
            <a:t>10 ambitious projects financed</a:t>
          </a:r>
          <a:br>
            <a:rPr lang="en-US" b="1" dirty="0"/>
          </a:br>
          <a:endParaRPr lang="en-US" b="1" dirty="0"/>
        </a:p>
      </dgm:t>
    </dgm:pt>
    <dgm:pt modelId="{499D657C-4608-4A89-97FE-0214F4AE4E8E}" type="parTrans" cxnId="{B522922A-EB51-4B10-95A0-7EFBCAE6A0BF}">
      <dgm:prSet/>
      <dgm:spPr/>
      <dgm:t>
        <a:bodyPr/>
        <a:lstStyle/>
        <a:p>
          <a:endParaRPr lang="en-US"/>
        </a:p>
      </dgm:t>
    </dgm:pt>
    <dgm:pt modelId="{C73ACD2D-74A4-4364-827D-B0B828FC96A9}" type="sibTrans" cxnId="{B522922A-EB51-4B10-95A0-7EFBCAE6A0BF}">
      <dgm:prSet/>
      <dgm:spPr/>
      <dgm:t>
        <a:bodyPr/>
        <a:lstStyle/>
        <a:p>
          <a:endParaRPr lang="en-US"/>
        </a:p>
      </dgm:t>
    </dgm:pt>
    <dgm:pt modelId="{CED0423E-D1D8-4B10-BF70-8357B06D9C68}" type="pres">
      <dgm:prSet presAssocID="{AE9A3E97-6FA3-4858-AFCC-6CB59352F63F}" presName="root" presStyleCnt="0">
        <dgm:presLayoutVars>
          <dgm:dir/>
          <dgm:resizeHandles val="exact"/>
        </dgm:presLayoutVars>
      </dgm:prSet>
      <dgm:spPr/>
    </dgm:pt>
    <dgm:pt modelId="{76E92A97-44F6-474B-AA1D-F72B13C343A1}" type="pres">
      <dgm:prSet presAssocID="{F8B44685-7F4E-4C2E-BB8F-ED79ED54D446}" presName="compNode" presStyleCnt="0"/>
      <dgm:spPr/>
    </dgm:pt>
    <dgm:pt modelId="{BF639698-CFDD-476F-8846-D23E946AE3E9}" type="pres">
      <dgm:prSet presAssocID="{F8B44685-7F4E-4C2E-BB8F-ED79ED54D446}" presName="bgRect" presStyleLbl="bgShp" presStyleIdx="0" presStyleCnt="4"/>
      <dgm:spPr/>
    </dgm:pt>
    <dgm:pt modelId="{9135C540-0B4E-4F4C-B5A9-B447077E45EB}" type="pres">
      <dgm:prSet presAssocID="{F8B44685-7F4E-4C2E-BB8F-ED79ED54D446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E49BABED-0962-4AB2-8883-E1F1616E40A6}" type="pres">
      <dgm:prSet presAssocID="{F8B44685-7F4E-4C2E-BB8F-ED79ED54D446}" presName="spaceRect" presStyleCnt="0"/>
      <dgm:spPr/>
    </dgm:pt>
    <dgm:pt modelId="{B2391996-D72D-4741-BFFB-EE89B27CE0BE}" type="pres">
      <dgm:prSet presAssocID="{F8B44685-7F4E-4C2E-BB8F-ED79ED54D446}" presName="parTx" presStyleLbl="revTx" presStyleIdx="0" presStyleCnt="4">
        <dgm:presLayoutVars>
          <dgm:chMax val="0"/>
          <dgm:chPref val="0"/>
        </dgm:presLayoutVars>
      </dgm:prSet>
      <dgm:spPr/>
    </dgm:pt>
    <dgm:pt modelId="{5228B1B0-EDFE-4108-862E-0971A73EC6F6}" type="pres">
      <dgm:prSet presAssocID="{4BFF2DB8-C2FB-4AFF-AE2D-3968D392E785}" presName="sibTrans" presStyleCnt="0"/>
      <dgm:spPr/>
    </dgm:pt>
    <dgm:pt modelId="{67A8A4A1-68E1-4D9F-9282-D59EA00A0BBE}" type="pres">
      <dgm:prSet presAssocID="{241D2B7F-A366-4092-ABD5-607122C49079}" presName="compNode" presStyleCnt="0"/>
      <dgm:spPr/>
    </dgm:pt>
    <dgm:pt modelId="{360218E7-E1A0-4956-891D-894B637EC4A5}" type="pres">
      <dgm:prSet presAssocID="{241D2B7F-A366-4092-ABD5-607122C49079}" presName="bgRect" presStyleLbl="bgShp" presStyleIdx="1" presStyleCnt="4"/>
      <dgm:spPr/>
    </dgm:pt>
    <dgm:pt modelId="{B2466F9E-739D-4B67-9F21-2170DB1E92C9}" type="pres">
      <dgm:prSet presAssocID="{241D2B7F-A366-4092-ABD5-607122C49079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rgent"/>
        </a:ext>
      </dgm:extLst>
    </dgm:pt>
    <dgm:pt modelId="{475163E5-86DD-4B1F-AC5B-D0421833A928}" type="pres">
      <dgm:prSet presAssocID="{241D2B7F-A366-4092-ABD5-607122C49079}" presName="spaceRect" presStyleCnt="0"/>
      <dgm:spPr/>
    </dgm:pt>
    <dgm:pt modelId="{D4BF3E5E-A4CA-4425-BD26-F5476506142D}" type="pres">
      <dgm:prSet presAssocID="{241D2B7F-A366-4092-ABD5-607122C49079}" presName="parTx" presStyleLbl="revTx" presStyleIdx="1" presStyleCnt="4">
        <dgm:presLayoutVars>
          <dgm:chMax val="0"/>
          <dgm:chPref val="0"/>
        </dgm:presLayoutVars>
      </dgm:prSet>
      <dgm:spPr/>
    </dgm:pt>
    <dgm:pt modelId="{AC50C7D7-AD23-4899-AD5B-3D104CF1A3CB}" type="pres">
      <dgm:prSet presAssocID="{F6D94E3A-191A-4962-93CD-308586587452}" presName="sibTrans" presStyleCnt="0"/>
      <dgm:spPr/>
    </dgm:pt>
    <dgm:pt modelId="{7E28954C-C1D7-4CF7-8EF7-ACED90A37C25}" type="pres">
      <dgm:prSet presAssocID="{2B723E64-84DC-47F9-97C5-DCA3081A59C1}" presName="compNode" presStyleCnt="0"/>
      <dgm:spPr/>
    </dgm:pt>
    <dgm:pt modelId="{EAA9AA3C-68A5-441E-A05C-205AFF131EF1}" type="pres">
      <dgm:prSet presAssocID="{2B723E64-84DC-47F9-97C5-DCA3081A59C1}" presName="bgRect" presStyleLbl="bgShp" presStyleIdx="2" presStyleCnt="4"/>
      <dgm:spPr/>
    </dgm:pt>
    <dgm:pt modelId="{6D371811-9AEB-4A24-A7F4-A74B7A6031A1}" type="pres">
      <dgm:prSet presAssocID="{2B723E64-84DC-47F9-97C5-DCA3081A59C1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uban"/>
        </a:ext>
      </dgm:extLst>
    </dgm:pt>
    <dgm:pt modelId="{10408AAC-B802-4178-A02D-5D2E041EBD79}" type="pres">
      <dgm:prSet presAssocID="{2B723E64-84DC-47F9-97C5-DCA3081A59C1}" presName="spaceRect" presStyleCnt="0"/>
      <dgm:spPr/>
    </dgm:pt>
    <dgm:pt modelId="{6CFDEAF8-BBDC-4797-9FB8-FA0D4CB2D020}" type="pres">
      <dgm:prSet presAssocID="{2B723E64-84DC-47F9-97C5-DCA3081A59C1}" presName="parTx" presStyleLbl="revTx" presStyleIdx="2" presStyleCnt="4">
        <dgm:presLayoutVars>
          <dgm:chMax val="0"/>
          <dgm:chPref val="0"/>
        </dgm:presLayoutVars>
      </dgm:prSet>
      <dgm:spPr/>
    </dgm:pt>
    <dgm:pt modelId="{5A5E7D56-B31D-4F3B-8222-134C78FDC41E}" type="pres">
      <dgm:prSet presAssocID="{CF8CC88E-4BF0-43E2-94CC-9D0776CAFFCE}" presName="sibTrans" presStyleCnt="0"/>
      <dgm:spPr/>
    </dgm:pt>
    <dgm:pt modelId="{1F4376F4-8074-4A95-8E15-4C66ED50E1A5}" type="pres">
      <dgm:prSet presAssocID="{A011320C-A396-4589-9BB5-546488744E88}" presName="compNode" presStyleCnt="0"/>
      <dgm:spPr/>
    </dgm:pt>
    <dgm:pt modelId="{894B8046-678C-41D6-B3E9-D0AC442F27E3}" type="pres">
      <dgm:prSet presAssocID="{A011320C-A396-4589-9BB5-546488744E88}" presName="bgRect" presStyleLbl="bgShp" presStyleIdx="3" presStyleCnt="4"/>
      <dgm:spPr/>
    </dgm:pt>
    <dgm:pt modelId="{37216520-D060-49BB-A37F-56D98F086AF4}" type="pres">
      <dgm:prSet presAssocID="{A011320C-A396-4589-9BB5-546488744E88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ièces"/>
        </a:ext>
      </dgm:extLst>
    </dgm:pt>
    <dgm:pt modelId="{E66EF4AB-2674-4A5D-9F58-998A562E5F1A}" type="pres">
      <dgm:prSet presAssocID="{A011320C-A396-4589-9BB5-546488744E88}" presName="spaceRect" presStyleCnt="0"/>
      <dgm:spPr/>
    </dgm:pt>
    <dgm:pt modelId="{8D429C63-53FF-4908-9ABB-15C2E7C3FD51}" type="pres">
      <dgm:prSet presAssocID="{A011320C-A396-4589-9BB5-546488744E88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79F6D03-7BFB-460D-819B-6087A25DDB08}" type="presOf" srcId="{AE9A3E97-6FA3-4858-AFCC-6CB59352F63F}" destId="{CED0423E-D1D8-4B10-BF70-8357B06D9C68}" srcOrd="0" destOrd="0" presId="urn:microsoft.com/office/officeart/2018/2/layout/IconVerticalSolidList"/>
    <dgm:cxn modelId="{37EA4829-8E8F-47DD-98CC-CDFA75AC1F8D}" srcId="{AE9A3E97-6FA3-4858-AFCC-6CB59352F63F}" destId="{2B723E64-84DC-47F9-97C5-DCA3081A59C1}" srcOrd="2" destOrd="0" parTransId="{EB1FEBF0-9C38-493A-A053-CA710D044E4A}" sibTransId="{CF8CC88E-4BF0-43E2-94CC-9D0776CAFFCE}"/>
    <dgm:cxn modelId="{B522922A-EB51-4B10-95A0-7EFBCAE6A0BF}" srcId="{AE9A3E97-6FA3-4858-AFCC-6CB59352F63F}" destId="{A011320C-A396-4589-9BB5-546488744E88}" srcOrd="3" destOrd="0" parTransId="{499D657C-4608-4A89-97FE-0214F4AE4E8E}" sibTransId="{C73ACD2D-74A4-4364-827D-B0B828FC96A9}"/>
    <dgm:cxn modelId="{A7FB0B32-069D-4B47-A8C7-7244A8B7796E}" srcId="{AE9A3E97-6FA3-4858-AFCC-6CB59352F63F}" destId="{F8B44685-7F4E-4C2E-BB8F-ED79ED54D446}" srcOrd="0" destOrd="0" parTransId="{24D7611B-42D1-4EDC-94FF-3BE18EFEADEB}" sibTransId="{4BFF2DB8-C2FB-4AFF-AE2D-3968D392E785}"/>
    <dgm:cxn modelId="{12E3B151-9661-4C96-A8E7-EE8AF46660E1}" type="presOf" srcId="{2B723E64-84DC-47F9-97C5-DCA3081A59C1}" destId="{6CFDEAF8-BBDC-4797-9FB8-FA0D4CB2D020}" srcOrd="0" destOrd="0" presId="urn:microsoft.com/office/officeart/2018/2/layout/IconVerticalSolidList"/>
    <dgm:cxn modelId="{806F4E7E-72E5-4578-B4D2-307AD8C3B462}" type="presOf" srcId="{241D2B7F-A366-4092-ABD5-607122C49079}" destId="{D4BF3E5E-A4CA-4425-BD26-F5476506142D}" srcOrd="0" destOrd="0" presId="urn:microsoft.com/office/officeart/2018/2/layout/IconVerticalSolidList"/>
    <dgm:cxn modelId="{1821C18A-172F-45B2-9D13-83058AD1D8CE}" srcId="{AE9A3E97-6FA3-4858-AFCC-6CB59352F63F}" destId="{241D2B7F-A366-4092-ABD5-607122C49079}" srcOrd="1" destOrd="0" parTransId="{6108C81E-B36D-4BEC-9EE5-03A862C8C163}" sibTransId="{F6D94E3A-191A-4962-93CD-308586587452}"/>
    <dgm:cxn modelId="{F10C49C9-26A6-421E-A6DE-C932029E8F13}" type="presOf" srcId="{F8B44685-7F4E-4C2E-BB8F-ED79ED54D446}" destId="{B2391996-D72D-4741-BFFB-EE89B27CE0BE}" srcOrd="0" destOrd="0" presId="urn:microsoft.com/office/officeart/2018/2/layout/IconVerticalSolidList"/>
    <dgm:cxn modelId="{FE1A9EE4-6640-43CF-9437-16653FA5A8C1}" type="presOf" srcId="{A011320C-A396-4589-9BB5-546488744E88}" destId="{8D429C63-53FF-4908-9ABB-15C2E7C3FD51}" srcOrd="0" destOrd="0" presId="urn:microsoft.com/office/officeart/2018/2/layout/IconVerticalSolidList"/>
    <dgm:cxn modelId="{7D90639A-0CAD-45BC-8EE0-30665D2FB557}" type="presParOf" srcId="{CED0423E-D1D8-4B10-BF70-8357B06D9C68}" destId="{76E92A97-44F6-474B-AA1D-F72B13C343A1}" srcOrd="0" destOrd="0" presId="urn:microsoft.com/office/officeart/2018/2/layout/IconVerticalSolidList"/>
    <dgm:cxn modelId="{0432C9FD-E3A2-4731-92DD-0407B32E591F}" type="presParOf" srcId="{76E92A97-44F6-474B-AA1D-F72B13C343A1}" destId="{BF639698-CFDD-476F-8846-D23E946AE3E9}" srcOrd="0" destOrd="0" presId="urn:microsoft.com/office/officeart/2018/2/layout/IconVerticalSolidList"/>
    <dgm:cxn modelId="{F56EBEC0-67FF-42C9-BC40-90C52405EA90}" type="presParOf" srcId="{76E92A97-44F6-474B-AA1D-F72B13C343A1}" destId="{9135C540-0B4E-4F4C-B5A9-B447077E45EB}" srcOrd="1" destOrd="0" presId="urn:microsoft.com/office/officeart/2018/2/layout/IconVerticalSolidList"/>
    <dgm:cxn modelId="{1CE13988-2DAA-451F-9EBC-31E27178836E}" type="presParOf" srcId="{76E92A97-44F6-474B-AA1D-F72B13C343A1}" destId="{E49BABED-0962-4AB2-8883-E1F1616E40A6}" srcOrd="2" destOrd="0" presId="urn:microsoft.com/office/officeart/2018/2/layout/IconVerticalSolidList"/>
    <dgm:cxn modelId="{EAE267DB-5FFB-4547-83DC-DE202BDB42E6}" type="presParOf" srcId="{76E92A97-44F6-474B-AA1D-F72B13C343A1}" destId="{B2391996-D72D-4741-BFFB-EE89B27CE0BE}" srcOrd="3" destOrd="0" presId="urn:microsoft.com/office/officeart/2018/2/layout/IconVerticalSolidList"/>
    <dgm:cxn modelId="{3C3E4331-E025-489F-93E8-DF2E931CDE83}" type="presParOf" srcId="{CED0423E-D1D8-4B10-BF70-8357B06D9C68}" destId="{5228B1B0-EDFE-4108-862E-0971A73EC6F6}" srcOrd="1" destOrd="0" presId="urn:microsoft.com/office/officeart/2018/2/layout/IconVerticalSolidList"/>
    <dgm:cxn modelId="{200BFDBB-0A3F-458E-97B3-473203DE556E}" type="presParOf" srcId="{CED0423E-D1D8-4B10-BF70-8357B06D9C68}" destId="{67A8A4A1-68E1-4D9F-9282-D59EA00A0BBE}" srcOrd="2" destOrd="0" presId="urn:microsoft.com/office/officeart/2018/2/layout/IconVerticalSolidList"/>
    <dgm:cxn modelId="{88F8BB95-1833-46B4-A1C3-6AFD624CDF61}" type="presParOf" srcId="{67A8A4A1-68E1-4D9F-9282-D59EA00A0BBE}" destId="{360218E7-E1A0-4956-891D-894B637EC4A5}" srcOrd="0" destOrd="0" presId="urn:microsoft.com/office/officeart/2018/2/layout/IconVerticalSolidList"/>
    <dgm:cxn modelId="{CE083896-64AD-46F2-BF70-0FB1A6F37511}" type="presParOf" srcId="{67A8A4A1-68E1-4D9F-9282-D59EA00A0BBE}" destId="{B2466F9E-739D-4B67-9F21-2170DB1E92C9}" srcOrd="1" destOrd="0" presId="urn:microsoft.com/office/officeart/2018/2/layout/IconVerticalSolidList"/>
    <dgm:cxn modelId="{70AAE202-2109-4403-BF76-983CC602E6D6}" type="presParOf" srcId="{67A8A4A1-68E1-4D9F-9282-D59EA00A0BBE}" destId="{475163E5-86DD-4B1F-AC5B-D0421833A928}" srcOrd="2" destOrd="0" presId="urn:microsoft.com/office/officeart/2018/2/layout/IconVerticalSolidList"/>
    <dgm:cxn modelId="{DA7BF418-B485-4643-8BB4-CD58D48AA125}" type="presParOf" srcId="{67A8A4A1-68E1-4D9F-9282-D59EA00A0BBE}" destId="{D4BF3E5E-A4CA-4425-BD26-F5476506142D}" srcOrd="3" destOrd="0" presId="urn:microsoft.com/office/officeart/2018/2/layout/IconVerticalSolidList"/>
    <dgm:cxn modelId="{1B6F4568-3235-41BD-9DAD-9404A9544C17}" type="presParOf" srcId="{CED0423E-D1D8-4B10-BF70-8357B06D9C68}" destId="{AC50C7D7-AD23-4899-AD5B-3D104CF1A3CB}" srcOrd="3" destOrd="0" presId="urn:microsoft.com/office/officeart/2018/2/layout/IconVerticalSolidList"/>
    <dgm:cxn modelId="{0DCAB29C-F3E2-4849-AF87-E788A4F57539}" type="presParOf" srcId="{CED0423E-D1D8-4B10-BF70-8357B06D9C68}" destId="{7E28954C-C1D7-4CF7-8EF7-ACED90A37C25}" srcOrd="4" destOrd="0" presId="urn:microsoft.com/office/officeart/2018/2/layout/IconVerticalSolidList"/>
    <dgm:cxn modelId="{CFD07A6D-A4E1-462A-9E8C-4B09590040C5}" type="presParOf" srcId="{7E28954C-C1D7-4CF7-8EF7-ACED90A37C25}" destId="{EAA9AA3C-68A5-441E-A05C-205AFF131EF1}" srcOrd="0" destOrd="0" presId="urn:microsoft.com/office/officeart/2018/2/layout/IconVerticalSolidList"/>
    <dgm:cxn modelId="{23EE5734-2007-4D6F-BE66-6EDF41D886B6}" type="presParOf" srcId="{7E28954C-C1D7-4CF7-8EF7-ACED90A37C25}" destId="{6D371811-9AEB-4A24-A7F4-A74B7A6031A1}" srcOrd="1" destOrd="0" presId="urn:microsoft.com/office/officeart/2018/2/layout/IconVerticalSolidList"/>
    <dgm:cxn modelId="{7BA14240-4C66-4BCE-A3CA-A6B004E62737}" type="presParOf" srcId="{7E28954C-C1D7-4CF7-8EF7-ACED90A37C25}" destId="{10408AAC-B802-4178-A02D-5D2E041EBD79}" srcOrd="2" destOrd="0" presId="urn:microsoft.com/office/officeart/2018/2/layout/IconVerticalSolidList"/>
    <dgm:cxn modelId="{E2F24460-E241-4E11-A53F-02A4594FFB93}" type="presParOf" srcId="{7E28954C-C1D7-4CF7-8EF7-ACED90A37C25}" destId="{6CFDEAF8-BBDC-4797-9FB8-FA0D4CB2D020}" srcOrd="3" destOrd="0" presId="urn:microsoft.com/office/officeart/2018/2/layout/IconVerticalSolidList"/>
    <dgm:cxn modelId="{A2DDD812-3270-4090-908E-2BA0AE1D8C8E}" type="presParOf" srcId="{CED0423E-D1D8-4B10-BF70-8357B06D9C68}" destId="{5A5E7D56-B31D-4F3B-8222-134C78FDC41E}" srcOrd="5" destOrd="0" presId="urn:microsoft.com/office/officeart/2018/2/layout/IconVerticalSolidList"/>
    <dgm:cxn modelId="{86AA306D-59ED-4718-A9AE-387AB41B7B83}" type="presParOf" srcId="{CED0423E-D1D8-4B10-BF70-8357B06D9C68}" destId="{1F4376F4-8074-4A95-8E15-4C66ED50E1A5}" srcOrd="6" destOrd="0" presId="urn:microsoft.com/office/officeart/2018/2/layout/IconVerticalSolidList"/>
    <dgm:cxn modelId="{F07376EF-47B3-49FD-B1B5-2D0FF283EB49}" type="presParOf" srcId="{1F4376F4-8074-4A95-8E15-4C66ED50E1A5}" destId="{894B8046-678C-41D6-B3E9-D0AC442F27E3}" srcOrd="0" destOrd="0" presId="urn:microsoft.com/office/officeart/2018/2/layout/IconVerticalSolidList"/>
    <dgm:cxn modelId="{33BA33D4-5A04-4010-8523-E536B4B56B25}" type="presParOf" srcId="{1F4376F4-8074-4A95-8E15-4C66ED50E1A5}" destId="{37216520-D060-49BB-A37F-56D98F086AF4}" srcOrd="1" destOrd="0" presId="urn:microsoft.com/office/officeart/2018/2/layout/IconVerticalSolidList"/>
    <dgm:cxn modelId="{C481F0EF-0039-4CC1-9467-DC6AC69EE069}" type="presParOf" srcId="{1F4376F4-8074-4A95-8E15-4C66ED50E1A5}" destId="{E66EF4AB-2674-4A5D-9F58-998A562E5F1A}" srcOrd="2" destOrd="0" presId="urn:microsoft.com/office/officeart/2018/2/layout/IconVerticalSolidList"/>
    <dgm:cxn modelId="{742C6B74-F1E3-4677-8C2A-4CA31DEFDB81}" type="presParOf" srcId="{1F4376F4-8074-4A95-8E15-4C66ED50E1A5}" destId="{8D429C63-53FF-4908-9ABB-15C2E7C3FD5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58BC59E-C87D-4292-B279-D4980FC3823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1C34C1-9484-44EF-88C4-DDCD1F9D2CEA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Contact: </a:t>
          </a:r>
          <a:r>
            <a:rPr lang="en-US">
              <a:hlinkClick xmlns:r="http://schemas.openxmlformats.org/officeDocument/2006/relationships" r:id="rId1"/>
            </a:rPr>
            <a:t>drp@unicaen.fr</a:t>
          </a:r>
          <a:endParaRPr lang="en-US"/>
        </a:p>
      </dgm:t>
    </dgm:pt>
    <dgm:pt modelId="{5E3F53C8-6770-4337-AC82-4ED10A0F1E96}" type="parTrans" cxnId="{16202162-414B-4B21-8F0E-6B1C72202E26}">
      <dgm:prSet/>
      <dgm:spPr/>
      <dgm:t>
        <a:bodyPr/>
        <a:lstStyle/>
        <a:p>
          <a:endParaRPr lang="en-US"/>
        </a:p>
      </dgm:t>
    </dgm:pt>
    <dgm:pt modelId="{EFEE68C3-3554-4818-86FD-3C5C51FAA099}" type="sibTrans" cxnId="{16202162-414B-4B21-8F0E-6B1C72202E26}">
      <dgm:prSet/>
      <dgm:spPr/>
      <dgm:t>
        <a:bodyPr/>
        <a:lstStyle/>
        <a:p>
          <a:endParaRPr lang="en-US"/>
        </a:p>
      </dgm:t>
    </dgm:pt>
    <dgm:pt modelId="{B500160F-4957-4309-A0B4-18795952CFF5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/>
            <a:t>Club phénix: </a:t>
          </a:r>
          <a:r>
            <a:rPr lang="fr-FR" dirty="0">
              <a:hlinkClick xmlns:r="http://schemas.openxmlformats.org/officeDocument/2006/relationships" r:id="rId2"/>
            </a:rPr>
            <a:t>club-phenix.unicaen.fr/en</a:t>
          </a:r>
          <a:endParaRPr lang="en-US" dirty="0"/>
        </a:p>
      </dgm:t>
    </dgm:pt>
    <dgm:pt modelId="{6558D4D4-F35A-4738-A5A6-C6B84F9B2E92}" type="parTrans" cxnId="{53D406EF-B913-43BC-9A4C-7FBE2713523C}">
      <dgm:prSet/>
      <dgm:spPr/>
      <dgm:t>
        <a:bodyPr/>
        <a:lstStyle/>
        <a:p>
          <a:endParaRPr lang="en-US"/>
        </a:p>
      </dgm:t>
    </dgm:pt>
    <dgm:pt modelId="{6BD6F702-681A-47BB-BB36-78B8FD9964B7}" type="sibTrans" cxnId="{53D406EF-B913-43BC-9A4C-7FBE2713523C}">
      <dgm:prSet/>
      <dgm:spPr/>
      <dgm:t>
        <a:bodyPr/>
        <a:lstStyle/>
        <a:p>
          <a:endParaRPr lang="en-US"/>
        </a:p>
      </dgm:t>
    </dgm:pt>
    <dgm:pt modelId="{5F079713-B15C-4E46-B4AC-22B20122EB4D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/>
            <a:t>Fondation 1432: </a:t>
          </a:r>
          <a:r>
            <a:rPr lang="fr-FR" dirty="0">
              <a:hlinkClick xmlns:r="http://schemas.openxmlformats.org/officeDocument/2006/relationships" r:id="rId3"/>
            </a:rPr>
            <a:t>fondation1432.unicaen.fr/en</a:t>
          </a:r>
          <a:endParaRPr lang="en-US" dirty="0"/>
        </a:p>
      </dgm:t>
    </dgm:pt>
    <dgm:pt modelId="{A94B0AFB-ACE6-4ED5-80C9-EBDB3A6F572B}" type="parTrans" cxnId="{3620C3A7-CA31-42AE-84F3-6744A24923B8}">
      <dgm:prSet/>
      <dgm:spPr/>
      <dgm:t>
        <a:bodyPr/>
        <a:lstStyle/>
        <a:p>
          <a:endParaRPr lang="en-US"/>
        </a:p>
      </dgm:t>
    </dgm:pt>
    <dgm:pt modelId="{12D7B0A2-1115-4818-B9E0-476D89D40636}" type="sibTrans" cxnId="{3620C3A7-CA31-42AE-84F3-6744A24923B8}">
      <dgm:prSet/>
      <dgm:spPr/>
      <dgm:t>
        <a:bodyPr/>
        <a:lstStyle/>
        <a:p>
          <a:endParaRPr lang="en-US"/>
        </a:p>
      </dgm:t>
    </dgm:pt>
    <dgm:pt modelId="{73B71D42-AC67-4938-A21C-65BF7BA22892}" type="pres">
      <dgm:prSet presAssocID="{558BC59E-C87D-4292-B279-D4980FC38233}" presName="root" presStyleCnt="0">
        <dgm:presLayoutVars>
          <dgm:dir/>
          <dgm:resizeHandles val="exact"/>
        </dgm:presLayoutVars>
      </dgm:prSet>
      <dgm:spPr/>
    </dgm:pt>
    <dgm:pt modelId="{2C36595B-C11E-4486-9C61-4DF33D373079}" type="pres">
      <dgm:prSet presAssocID="{761C34C1-9484-44EF-88C4-DDCD1F9D2CEA}" presName="compNode" presStyleCnt="0"/>
      <dgm:spPr/>
    </dgm:pt>
    <dgm:pt modelId="{6CB01926-FE50-4FD4-808E-1E62F1216102}" type="pres">
      <dgm:prSet presAssocID="{761C34C1-9484-44EF-88C4-DDCD1F9D2CEA}" presName="bgRect" presStyleLbl="bgShp" presStyleIdx="0" presStyleCnt="3"/>
      <dgm:spPr/>
    </dgm:pt>
    <dgm:pt modelId="{190D4BF3-0B12-4469-A41A-7DC38DC4FDFF}" type="pres">
      <dgm:prSet presAssocID="{761C34C1-9484-44EF-88C4-DDCD1F9D2CEA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resse de courrier"/>
        </a:ext>
      </dgm:extLst>
    </dgm:pt>
    <dgm:pt modelId="{CCC6DA3F-2891-4499-A459-3DDAF7EF55C8}" type="pres">
      <dgm:prSet presAssocID="{761C34C1-9484-44EF-88C4-DDCD1F9D2CEA}" presName="spaceRect" presStyleCnt="0"/>
      <dgm:spPr/>
    </dgm:pt>
    <dgm:pt modelId="{A4759EB0-96AB-422F-A455-FA7C2BF233E4}" type="pres">
      <dgm:prSet presAssocID="{761C34C1-9484-44EF-88C4-DDCD1F9D2CEA}" presName="parTx" presStyleLbl="revTx" presStyleIdx="0" presStyleCnt="3">
        <dgm:presLayoutVars>
          <dgm:chMax val="0"/>
          <dgm:chPref val="0"/>
        </dgm:presLayoutVars>
      </dgm:prSet>
      <dgm:spPr/>
    </dgm:pt>
    <dgm:pt modelId="{3AB09B40-84BC-41CC-B96D-D3FF2BB0C959}" type="pres">
      <dgm:prSet presAssocID="{EFEE68C3-3554-4818-86FD-3C5C51FAA099}" presName="sibTrans" presStyleCnt="0"/>
      <dgm:spPr/>
    </dgm:pt>
    <dgm:pt modelId="{3BEADB28-93F9-4259-B733-F395F5207FD8}" type="pres">
      <dgm:prSet presAssocID="{B500160F-4957-4309-A0B4-18795952CFF5}" presName="compNode" presStyleCnt="0"/>
      <dgm:spPr/>
    </dgm:pt>
    <dgm:pt modelId="{FC3BC9FA-0F70-4D9C-BE13-F04BD7046F26}" type="pres">
      <dgm:prSet presAssocID="{B500160F-4957-4309-A0B4-18795952CFF5}" presName="bgRect" presStyleLbl="bgShp" presStyleIdx="1" presStyleCnt="3"/>
      <dgm:spPr/>
    </dgm:pt>
    <dgm:pt modelId="{83F3E5C5-B2E9-4FD8-9676-D56260EEE3B0}" type="pres">
      <dgm:prSet presAssocID="{B500160F-4957-4309-A0B4-18795952CFF5}" presName="iconRect" presStyleLbl="nod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édaille avec un remplissage uni"/>
        </a:ext>
      </dgm:extLst>
    </dgm:pt>
    <dgm:pt modelId="{E3A4A36F-2224-4B01-9AFA-F607D013F77F}" type="pres">
      <dgm:prSet presAssocID="{B500160F-4957-4309-A0B4-18795952CFF5}" presName="spaceRect" presStyleCnt="0"/>
      <dgm:spPr/>
    </dgm:pt>
    <dgm:pt modelId="{3BA2D49B-EA0D-4C1F-A17F-971A90CF1858}" type="pres">
      <dgm:prSet presAssocID="{B500160F-4957-4309-A0B4-18795952CFF5}" presName="parTx" presStyleLbl="revTx" presStyleIdx="1" presStyleCnt="3">
        <dgm:presLayoutVars>
          <dgm:chMax val="0"/>
          <dgm:chPref val="0"/>
        </dgm:presLayoutVars>
      </dgm:prSet>
      <dgm:spPr/>
    </dgm:pt>
    <dgm:pt modelId="{64DBE19E-4495-460A-BF60-732BCC686C95}" type="pres">
      <dgm:prSet presAssocID="{6BD6F702-681A-47BB-BB36-78B8FD9964B7}" presName="sibTrans" presStyleCnt="0"/>
      <dgm:spPr/>
    </dgm:pt>
    <dgm:pt modelId="{8AA7FC02-D243-413E-9A2C-C4094B69A2E6}" type="pres">
      <dgm:prSet presAssocID="{5F079713-B15C-4E46-B4AC-22B20122EB4D}" presName="compNode" presStyleCnt="0"/>
      <dgm:spPr/>
    </dgm:pt>
    <dgm:pt modelId="{BAAEA469-7FFB-42ED-AE7B-703E07FDF5D8}" type="pres">
      <dgm:prSet presAssocID="{5F079713-B15C-4E46-B4AC-22B20122EB4D}" presName="bgRect" presStyleLbl="bgShp" presStyleIdx="2" presStyleCnt="3"/>
      <dgm:spPr/>
    </dgm:pt>
    <dgm:pt modelId="{AC7B3230-C8E5-4185-B062-BA4775AA5995}" type="pres">
      <dgm:prSet presAssocID="{5F079713-B15C-4E46-B4AC-22B20122EB4D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ogement"/>
        </a:ext>
      </dgm:extLst>
    </dgm:pt>
    <dgm:pt modelId="{530701C8-2A8E-4B05-BB5E-52B3DFB015AA}" type="pres">
      <dgm:prSet presAssocID="{5F079713-B15C-4E46-B4AC-22B20122EB4D}" presName="spaceRect" presStyleCnt="0"/>
      <dgm:spPr/>
    </dgm:pt>
    <dgm:pt modelId="{D557140B-4735-49E5-A9DF-8C918697772D}" type="pres">
      <dgm:prSet presAssocID="{5F079713-B15C-4E46-B4AC-22B20122EB4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6B4CF08-2220-4B00-AC0B-BA603B1F4CD8}" type="presOf" srcId="{761C34C1-9484-44EF-88C4-DDCD1F9D2CEA}" destId="{A4759EB0-96AB-422F-A455-FA7C2BF233E4}" srcOrd="0" destOrd="0" presId="urn:microsoft.com/office/officeart/2018/2/layout/IconVerticalSolidList"/>
    <dgm:cxn modelId="{16202162-414B-4B21-8F0E-6B1C72202E26}" srcId="{558BC59E-C87D-4292-B279-D4980FC38233}" destId="{761C34C1-9484-44EF-88C4-DDCD1F9D2CEA}" srcOrd="0" destOrd="0" parTransId="{5E3F53C8-6770-4337-AC82-4ED10A0F1E96}" sibTransId="{EFEE68C3-3554-4818-86FD-3C5C51FAA099}"/>
    <dgm:cxn modelId="{6AC0C543-F9EA-4770-8387-66BDCA88946C}" type="presOf" srcId="{558BC59E-C87D-4292-B279-D4980FC38233}" destId="{73B71D42-AC67-4938-A21C-65BF7BA22892}" srcOrd="0" destOrd="0" presId="urn:microsoft.com/office/officeart/2018/2/layout/IconVerticalSolidList"/>
    <dgm:cxn modelId="{AA76025A-138E-4A99-8927-D2B456D04824}" type="presOf" srcId="{5F079713-B15C-4E46-B4AC-22B20122EB4D}" destId="{D557140B-4735-49E5-A9DF-8C918697772D}" srcOrd="0" destOrd="0" presId="urn:microsoft.com/office/officeart/2018/2/layout/IconVerticalSolidList"/>
    <dgm:cxn modelId="{3620C3A7-CA31-42AE-84F3-6744A24923B8}" srcId="{558BC59E-C87D-4292-B279-D4980FC38233}" destId="{5F079713-B15C-4E46-B4AC-22B20122EB4D}" srcOrd="2" destOrd="0" parTransId="{A94B0AFB-ACE6-4ED5-80C9-EBDB3A6F572B}" sibTransId="{12D7B0A2-1115-4818-B9E0-476D89D40636}"/>
    <dgm:cxn modelId="{E53929B5-BB25-43A2-AF16-AF7612C8FA33}" type="presOf" srcId="{B500160F-4957-4309-A0B4-18795952CFF5}" destId="{3BA2D49B-EA0D-4C1F-A17F-971A90CF1858}" srcOrd="0" destOrd="0" presId="urn:microsoft.com/office/officeart/2018/2/layout/IconVerticalSolidList"/>
    <dgm:cxn modelId="{53D406EF-B913-43BC-9A4C-7FBE2713523C}" srcId="{558BC59E-C87D-4292-B279-D4980FC38233}" destId="{B500160F-4957-4309-A0B4-18795952CFF5}" srcOrd="1" destOrd="0" parTransId="{6558D4D4-F35A-4738-A5A6-C6B84F9B2E92}" sibTransId="{6BD6F702-681A-47BB-BB36-78B8FD9964B7}"/>
    <dgm:cxn modelId="{9A142703-F371-4AD1-B29E-00C3EDA82F74}" type="presParOf" srcId="{73B71D42-AC67-4938-A21C-65BF7BA22892}" destId="{2C36595B-C11E-4486-9C61-4DF33D373079}" srcOrd="0" destOrd="0" presId="urn:microsoft.com/office/officeart/2018/2/layout/IconVerticalSolidList"/>
    <dgm:cxn modelId="{B8701F58-C207-4BD6-BA47-C303DC69C964}" type="presParOf" srcId="{2C36595B-C11E-4486-9C61-4DF33D373079}" destId="{6CB01926-FE50-4FD4-808E-1E62F1216102}" srcOrd="0" destOrd="0" presId="urn:microsoft.com/office/officeart/2018/2/layout/IconVerticalSolidList"/>
    <dgm:cxn modelId="{563C827B-257B-4192-88C9-B1EED14C129C}" type="presParOf" srcId="{2C36595B-C11E-4486-9C61-4DF33D373079}" destId="{190D4BF3-0B12-4469-A41A-7DC38DC4FDFF}" srcOrd="1" destOrd="0" presId="urn:microsoft.com/office/officeart/2018/2/layout/IconVerticalSolidList"/>
    <dgm:cxn modelId="{3CDCFAD5-5D79-40EA-9271-3E2B68773A95}" type="presParOf" srcId="{2C36595B-C11E-4486-9C61-4DF33D373079}" destId="{CCC6DA3F-2891-4499-A459-3DDAF7EF55C8}" srcOrd="2" destOrd="0" presId="urn:microsoft.com/office/officeart/2018/2/layout/IconVerticalSolidList"/>
    <dgm:cxn modelId="{0E0DD074-F5AA-4418-90C9-7565BAE32735}" type="presParOf" srcId="{2C36595B-C11E-4486-9C61-4DF33D373079}" destId="{A4759EB0-96AB-422F-A455-FA7C2BF233E4}" srcOrd="3" destOrd="0" presId="urn:microsoft.com/office/officeart/2018/2/layout/IconVerticalSolidList"/>
    <dgm:cxn modelId="{DBD3C21C-D67E-46C6-A7C3-5564BD4E6774}" type="presParOf" srcId="{73B71D42-AC67-4938-A21C-65BF7BA22892}" destId="{3AB09B40-84BC-41CC-B96D-D3FF2BB0C959}" srcOrd="1" destOrd="0" presId="urn:microsoft.com/office/officeart/2018/2/layout/IconVerticalSolidList"/>
    <dgm:cxn modelId="{5ACCA66A-C80B-4753-A2C8-674F2B4E9171}" type="presParOf" srcId="{73B71D42-AC67-4938-A21C-65BF7BA22892}" destId="{3BEADB28-93F9-4259-B733-F395F5207FD8}" srcOrd="2" destOrd="0" presId="urn:microsoft.com/office/officeart/2018/2/layout/IconVerticalSolidList"/>
    <dgm:cxn modelId="{AB1307ED-F821-418F-8702-1341ACFDCF38}" type="presParOf" srcId="{3BEADB28-93F9-4259-B733-F395F5207FD8}" destId="{FC3BC9FA-0F70-4D9C-BE13-F04BD7046F26}" srcOrd="0" destOrd="0" presId="urn:microsoft.com/office/officeart/2018/2/layout/IconVerticalSolidList"/>
    <dgm:cxn modelId="{6D511E0E-7F2E-489B-8FDD-24D34A8D5548}" type="presParOf" srcId="{3BEADB28-93F9-4259-B733-F395F5207FD8}" destId="{83F3E5C5-B2E9-4FD8-9676-D56260EEE3B0}" srcOrd="1" destOrd="0" presId="urn:microsoft.com/office/officeart/2018/2/layout/IconVerticalSolidList"/>
    <dgm:cxn modelId="{4BF7D5BF-5EEB-4B41-8BB5-F74BA24131CD}" type="presParOf" srcId="{3BEADB28-93F9-4259-B733-F395F5207FD8}" destId="{E3A4A36F-2224-4B01-9AFA-F607D013F77F}" srcOrd="2" destOrd="0" presId="urn:microsoft.com/office/officeart/2018/2/layout/IconVerticalSolidList"/>
    <dgm:cxn modelId="{640F3E2A-2298-4487-9870-52CAD95D4151}" type="presParOf" srcId="{3BEADB28-93F9-4259-B733-F395F5207FD8}" destId="{3BA2D49B-EA0D-4C1F-A17F-971A90CF1858}" srcOrd="3" destOrd="0" presId="urn:microsoft.com/office/officeart/2018/2/layout/IconVerticalSolidList"/>
    <dgm:cxn modelId="{DFC25B62-57A4-48DC-8A06-A1831F3DD720}" type="presParOf" srcId="{73B71D42-AC67-4938-A21C-65BF7BA22892}" destId="{64DBE19E-4495-460A-BF60-732BCC686C95}" srcOrd="3" destOrd="0" presId="urn:microsoft.com/office/officeart/2018/2/layout/IconVerticalSolidList"/>
    <dgm:cxn modelId="{BAA36A65-43B4-489F-ACB4-1EF583E2932D}" type="presParOf" srcId="{73B71D42-AC67-4938-A21C-65BF7BA22892}" destId="{8AA7FC02-D243-413E-9A2C-C4094B69A2E6}" srcOrd="4" destOrd="0" presId="urn:microsoft.com/office/officeart/2018/2/layout/IconVerticalSolidList"/>
    <dgm:cxn modelId="{25FCEEAB-BC1D-4B2D-A012-8E2FC9967FAE}" type="presParOf" srcId="{8AA7FC02-D243-413E-9A2C-C4094B69A2E6}" destId="{BAAEA469-7FFB-42ED-AE7B-703E07FDF5D8}" srcOrd="0" destOrd="0" presId="urn:microsoft.com/office/officeart/2018/2/layout/IconVerticalSolidList"/>
    <dgm:cxn modelId="{F00BADF8-19BA-4E29-80AE-1327B95EC3AE}" type="presParOf" srcId="{8AA7FC02-D243-413E-9A2C-C4094B69A2E6}" destId="{AC7B3230-C8E5-4185-B062-BA4775AA5995}" srcOrd="1" destOrd="0" presId="urn:microsoft.com/office/officeart/2018/2/layout/IconVerticalSolidList"/>
    <dgm:cxn modelId="{6EDFA1B1-AAA9-49ED-AE97-160E376928F3}" type="presParOf" srcId="{8AA7FC02-D243-413E-9A2C-C4094B69A2E6}" destId="{530701C8-2A8E-4B05-BB5E-52B3DFB015AA}" srcOrd="2" destOrd="0" presId="urn:microsoft.com/office/officeart/2018/2/layout/IconVerticalSolidList"/>
    <dgm:cxn modelId="{77A743FF-7068-438C-BCBD-89E5D75CB4AE}" type="presParOf" srcId="{8AA7FC02-D243-413E-9A2C-C4094B69A2E6}" destId="{D557140B-4735-49E5-A9DF-8C918697772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2E73C5-2E35-45B0-A4F6-5FB56A93BC92}">
      <dsp:nvSpPr>
        <dsp:cNvPr id="0" name=""/>
        <dsp:cNvSpPr/>
      </dsp:nvSpPr>
      <dsp:spPr>
        <a:xfrm>
          <a:off x="0" y="119091"/>
          <a:ext cx="8229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100" kern="1200"/>
            <a:t>33 000 students</a:t>
          </a:r>
          <a:endParaRPr lang="en-US" sz="4100" kern="1200"/>
        </a:p>
      </dsp:txBody>
      <dsp:txXfrm>
        <a:off x="48005" y="167096"/>
        <a:ext cx="8133590" cy="887374"/>
      </dsp:txXfrm>
    </dsp:sp>
    <dsp:sp modelId="{9C083D89-D2B9-4542-9673-97A16F91AA35}">
      <dsp:nvSpPr>
        <dsp:cNvPr id="0" name=""/>
        <dsp:cNvSpPr/>
      </dsp:nvSpPr>
      <dsp:spPr>
        <a:xfrm>
          <a:off x="0" y="1220556"/>
          <a:ext cx="8229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100" kern="1200" dirty="0"/>
            <a:t>1600 </a:t>
          </a:r>
          <a:r>
            <a:rPr lang="fr-FR" sz="4100" kern="1200" dirty="0" err="1"/>
            <a:t>teachers</a:t>
          </a:r>
          <a:r>
            <a:rPr lang="fr-FR" sz="4100" kern="1200" dirty="0"/>
            <a:t>, </a:t>
          </a:r>
          <a:r>
            <a:rPr lang="fr-FR" sz="4100" kern="1200" dirty="0" err="1"/>
            <a:t>researchers</a:t>
          </a:r>
          <a:r>
            <a:rPr lang="fr-FR" sz="4100" kern="1200" dirty="0"/>
            <a:t> and staff</a:t>
          </a:r>
          <a:endParaRPr lang="en-US" sz="4100" kern="1200" dirty="0"/>
        </a:p>
      </dsp:txBody>
      <dsp:txXfrm>
        <a:off x="48005" y="1268561"/>
        <a:ext cx="8133590" cy="887374"/>
      </dsp:txXfrm>
    </dsp:sp>
    <dsp:sp modelId="{3D2CAB9F-3DC3-496E-AD22-527077B67008}">
      <dsp:nvSpPr>
        <dsp:cNvPr id="0" name=""/>
        <dsp:cNvSpPr/>
      </dsp:nvSpPr>
      <dsp:spPr>
        <a:xfrm>
          <a:off x="0" y="2322021"/>
          <a:ext cx="8229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100" kern="1200" dirty="0"/>
            <a:t>12 </a:t>
          </a:r>
          <a:r>
            <a:rPr lang="fr-FR" sz="4100" kern="1200" dirty="0" err="1"/>
            <a:t>campuses</a:t>
          </a:r>
          <a:r>
            <a:rPr lang="fr-FR" sz="4100" kern="1200" dirty="0"/>
            <a:t> </a:t>
          </a:r>
          <a:r>
            <a:rPr lang="fr-FR" sz="4100" kern="1200" dirty="0" err="1"/>
            <a:t>based</a:t>
          </a:r>
          <a:r>
            <a:rPr lang="fr-FR" sz="4100" kern="1200" dirty="0"/>
            <a:t> in all Normandy</a:t>
          </a:r>
          <a:endParaRPr lang="en-US" sz="4100" kern="1200" dirty="0"/>
        </a:p>
      </dsp:txBody>
      <dsp:txXfrm>
        <a:off x="48005" y="2370026"/>
        <a:ext cx="8133590" cy="887374"/>
      </dsp:txXfrm>
    </dsp:sp>
    <dsp:sp modelId="{41351CEF-91E9-438E-9537-9CD6858D1E49}">
      <dsp:nvSpPr>
        <dsp:cNvPr id="0" name=""/>
        <dsp:cNvSpPr/>
      </dsp:nvSpPr>
      <dsp:spPr>
        <a:xfrm>
          <a:off x="0" y="3423486"/>
          <a:ext cx="8229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100" kern="1200"/>
            <a:t>5600 company parnerships</a:t>
          </a:r>
          <a:endParaRPr lang="en-US" sz="4100" kern="1200"/>
        </a:p>
      </dsp:txBody>
      <dsp:txXfrm>
        <a:off x="48005" y="3471491"/>
        <a:ext cx="8133590" cy="8873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3A0A10-4AA5-4714-9108-8EA9BF53E3F3}">
      <dsp:nvSpPr>
        <dsp:cNvPr id="0" name=""/>
        <dsp:cNvSpPr/>
      </dsp:nvSpPr>
      <dsp:spPr>
        <a:xfrm>
          <a:off x="25368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605E50-F9F3-4DE4-A8EE-3BEF0BC2F1EB}">
      <dsp:nvSpPr>
        <dsp:cNvPr id="0" name=""/>
        <dsp:cNvSpPr/>
      </dsp:nvSpPr>
      <dsp:spPr>
        <a:xfrm>
          <a:off x="252752" y="1022877"/>
          <a:ext cx="628012" cy="6280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F2477A-DD1F-4635-ABB0-82DE43EE8732}">
      <dsp:nvSpPr>
        <dsp:cNvPr id="0" name=""/>
        <dsp:cNvSpPr/>
      </dsp:nvSpPr>
      <dsp:spPr>
        <a:xfrm>
          <a:off x="1340173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Bridging </a:t>
          </a:r>
          <a:r>
            <a:rPr lang="fr-FR" sz="1700" kern="1200" dirty="0" err="1"/>
            <a:t>Unicaen</a:t>
          </a:r>
          <a:r>
            <a:rPr lang="en-US" sz="1700" kern="1200" dirty="0"/>
            <a:t> </a:t>
          </a:r>
          <a:r>
            <a:rPr lang="fr-FR" sz="1700" kern="1200" dirty="0"/>
            <a:t>expertise </a:t>
          </a:r>
          <a:r>
            <a:rPr lang="fr-FR" sz="1700" kern="1200" dirty="0" err="1"/>
            <a:t>with</a:t>
          </a:r>
          <a:r>
            <a:rPr lang="fr-FR" sz="1700" kern="1200" dirty="0"/>
            <a:t> </a:t>
          </a:r>
          <a:r>
            <a:rPr lang="fr-FR" sz="1700" kern="1200" dirty="0" err="1"/>
            <a:t>regional</a:t>
          </a:r>
          <a:r>
            <a:rPr lang="fr-FR" sz="1700" kern="1200" dirty="0"/>
            <a:t> and national </a:t>
          </a:r>
          <a:r>
            <a:rPr lang="fr-FR" sz="1700" kern="1200" dirty="0" err="1"/>
            <a:t>companies</a:t>
          </a:r>
          <a:r>
            <a:rPr lang="fr-FR" sz="1700" kern="1200" dirty="0"/>
            <a:t> and public </a:t>
          </a:r>
          <a:r>
            <a:rPr lang="fr-FR" sz="1700" kern="1200" dirty="0" err="1"/>
            <a:t>sector</a:t>
          </a:r>
          <a:endParaRPr lang="en-US" sz="1700" kern="1200" dirty="0"/>
        </a:p>
      </dsp:txBody>
      <dsp:txXfrm>
        <a:off x="1340173" y="795493"/>
        <a:ext cx="2552269" cy="1082781"/>
      </dsp:txXfrm>
    </dsp:sp>
    <dsp:sp modelId="{BC8FA6D0-DD0D-46C8-A6A5-91D337E9E11D}">
      <dsp:nvSpPr>
        <dsp:cNvPr id="0" name=""/>
        <dsp:cNvSpPr/>
      </dsp:nvSpPr>
      <dsp:spPr>
        <a:xfrm>
          <a:off x="4337156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C75ADB-3983-468A-A3F4-1EF4FAE06485}">
      <dsp:nvSpPr>
        <dsp:cNvPr id="0" name=""/>
        <dsp:cNvSpPr/>
      </dsp:nvSpPr>
      <dsp:spPr>
        <a:xfrm>
          <a:off x="4564540" y="1022877"/>
          <a:ext cx="628012" cy="6280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9A3269-45A2-4428-80C9-E3322FF2E146}">
      <dsp:nvSpPr>
        <dsp:cNvPr id="0" name=""/>
        <dsp:cNvSpPr/>
      </dsp:nvSpPr>
      <dsp:spPr>
        <a:xfrm>
          <a:off x="5651962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Impulsing </a:t>
          </a:r>
          <a:r>
            <a:rPr lang="en-US" sz="1700" kern="1200"/>
            <a:t>Strategic partnerships</a:t>
          </a:r>
        </a:p>
      </dsp:txBody>
      <dsp:txXfrm>
        <a:off x="5651962" y="795493"/>
        <a:ext cx="2552269" cy="1082781"/>
      </dsp:txXfrm>
    </dsp:sp>
    <dsp:sp modelId="{C2150F72-D601-43FE-A586-B5EE28BC2AB3}">
      <dsp:nvSpPr>
        <dsp:cNvPr id="0" name=""/>
        <dsp:cNvSpPr/>
      </dsp:nvSpPr>
      <dsp:spPr>
        <a:xfrm>
          <a:off x="25368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9C77C2-387A-4299-9A25-2C89E6591D1B}">
      <dsp:nvSpPr>
        <dsp:cNvPr id="0" name=""/>
        <dsp:cNvSpPr/>
      </dsp:nvSpPr>
      <dsp:spPr>
        <a:xfrm>
          <a:off x="252752" y="2875072"/>
          <a:ext cx="628012" cy="6280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0F2EE3-AC6B-4AEB-BCBA-722CB0FE6EC3}">
      <dsp:nvSpPr>
        <dsp:cNvPr id="0" name=""/>
        <dsp:cNvSpPr/>
      </dsp:nvSpPr>
      <dsp:spPr>
        <a:xfrm>
          <a:off x="1340173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To </a:t>
          </a:r>
          <a:r>
            <a:rPr lang="fr-FR" sz="1700" kern="1200" dirty="0" err="1"/>
            <a:t>be</a:t>
          </a:r>
          <a:r>
            <a:rPr lang="fr-FR" sz="1700" kern="1200" dirty="0"/>
            <a:t> the unique </a:t>
          </a:r>
          <a:r>
            <a:rPr lang="fr-FR" sz="1700" kern="1200" dirty="0" err="1"/>
            <a:t>university</a:t>
          </a:r>
          <a:r>
            <a:rPr lang="fr-FR" sz="1700" kern="1200" dirty="0"/>
            <a:t> entry </a:t>
          </a:r>
          <a:r>
            <a:rPr lang="fr-FR" sz="1700" kern="1200" dirty="0" err="1"/>
            <a:t>gate</a:t>
          </a:r>
          <a:r>
            <a:rPr lang="fr-FR" sz="1700" kern="1200" dirty="0"/>
            <a:t> for </a:t>
          </a:r>
          <a:r>
            <a:rPr lang="fr-FR" sz="1700" kern="1200" dirty="0" err="1"/>
            <a:t>companies</a:t>
          </a:r>
          <a:r>
            <a:rPr lang="fr-FR" sz="1700" kern="1200" dirty="0"/>
            <a:t> </a:t>
          </a:r>
          <a:endParaRPr lang="en-US" sz="1700" kern="1200" dirty="0"/>
        </a:p>
      </dsp:txBody>
      <dsp:txXfrm>
        <a:off x="1340173" y="2647688"/>
        <a:ext cx="2552269" cy="1082781"/>
      </dsp:txXfrm>
    </dsp:sp>
    <dsp:sp modelId="{0699A8F1-D0D1-4029-8DD9-CE55ABC84CCC}">
      <dsp:nvSpPr>
        <dsp:cNvPr id="0" name=""/>
        <dsp:cNvSpPr/>
      </dsp:nvSpPr>
      <dsp:spPr>
        <a:xfrm>
          <a:off x="4337156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A5A172-DDAC-4B09-850C-45166941CBE7}">
      <dsp:nvSpPr>
        <dsp:cNvPr id="0" name=""/>
        <dsp:cNvSpPr/>
      </dsp:nvSpPr>
      <dsp:spPr>
        <a:xfrm>
          <a:off x="4564540" y="2875072"/>
          <a:ext cx="628012" cy="6280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17D9D9-ED16-4592-86C8-2C62292D2717}">
      <dsp:nvSpPr>
        <dsp:cNvPr id="0" name=""/>
        <dsp:cNvSpPr/>
      </dsp:nvSpPr>
      <dsp:spPr>
        <a:xfrm>
          <a:off x="5651962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To create value for the university</a:t>
          </a:r>
          <a:endParaRPr lang="en-US" sz="1700" kern="1200"/>
        </a:p>
      </dsp:txBody>
      <dsp:txXfrm>
        <a:off x="5651962" y="2647688"/>
        <a:ext cx="2552269" cy="10827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EBE1DF-59AD-4690-AF90-C15BE1D934F5}">
      <dsp:nvSpPr>
        <dsp:cNvPr id="0" name=""/>
        <dsp:cNvSpPr/>
      </dsp:nvSpPr>
      <dsp:spPr>
        <a:xfrm>
          <a:off x="2652165" y="556312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55490" y="599731"/>
        <a:ext cx="23013" cy="4602"/>
      </dsp:txXfrm>
    </dsp:sp>
    <dsp:sp modelId="{C4F6C5D6-5335-4717-B9B8-04F59A3BB301}">
      <dsp:nvSpPr>
        <dsp:cNvPr id="0" name=""/>
        <dsp:cNvSpPr/>
      </dsp:nvSpPr>
      <dsp:spPr>
        <a:xfrm>
          <a:off x="652822" y="1689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Single poin</a:t>
          </a:r>
          <a:r>
            <a:rPr lang="fr-FR" sz="1700" kern="1200"/>
            <a:t>t of contact for all the university</a:t>
          </a:r>
          <a:endParaRPr lang="en-US" sz="1700" kern="1200"/>
        </a:p>
      </dsp:txBody>
      <dsp:txXfrm>
        <a:off x="652822" y="1689"/>
        <a:ext cx="2001142" cy="1200685"/>
      </dsp:txXfrm>
    </dsp:sp>
    <dsp:sp modelId="{C2F16725-0621-4CA9-BC53-6B9402C37D67}">
      <dsp:nvSpPr>
        <dsp:cNvPr id="0" name=""/>
        <dsp:cNvSpPr/>
      </dsp:nvSpPr>
      <dsp:spPr>
        <a:xfrm>
          <a:off x="5113571" y="556312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16896" y="599731"/>
        <a:ext cx="23013" cy="4602"/>
      </dsp:txXfrm>
    </dsp:sp>
    <dsp:sp modelId="{A9AB7FA6-E6D8-41B2-9F32-A31BBA6C39C6}">
      <dsp:nvSpPr>
        <dsp:cNvPr id="0" name=""/>
        <dsp:cNvSpPr/>
      </dsp:nvSpPr>
      <dsp:spPr>
        <a:xfrm>
          <a:off x="3114228" y="1689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Good knowledge of what Unicaen can offer</a:t>
          </a:r>
          <a:endParaRPr lang="en-US" sz="1700" kern="1200"/>
        </a:p>
      </dsp:txBody>
      <dsp:txXfrm>
        <a:off x="3114228" y="1689"/>
        <a:ext cx="2001142" cy="1200685"/>
      </dsp:txXfrm>
    </dsp:sp>
    <dsp:sp modelId="{85175605-E74A-47AD-931A-A25CC622DCB6}">
      <dsp:nvSpPr>
        <dsp:cNvPr id="0" name=""/>
        <dsp:cNvSpPr/>
      </dsp:nvSpPr>
      <dsp:spPr>
        <a:xfrm>
          <a:off x="1653394" y="1200575"/>
          <a:ext cx="4922811" cy="429662"/>
        </a:xfrm>
        <a:custGeom>
          <a:avLst/>
          <a:gdLst/>
          <a:ahLst/>
          <a:cxnLst/>
          <a:rect l="0" t="0" r="0" b="0"/>
          <a:pathLst>
            <a:path>
              <a:moveTo>
                <a:pt x="4922811" y="0"/>
              </a:moveTo>
              <a:lnTo>
                <a:pt x="4922811" y="231931"/>
              </a:lnTo>
              <a:lnTo>
                <a:pt x="0" y="231931"/>
              </a:lnTo>
              <a:lnTo>
                <a:pt x="0" y="42966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991192" y="1413105"/>
        <a:ext cx="247214" cy="4602"/>
      </dsp:txXfrm>
    </dsp:sp>
    <dsp:sp modelId="{8CB651E2-F47C-4C85-9C68-8BB0483378FB}">
      <dsp:nvSpPr>
        <dsp:cNvPr id="0" name=""/>
        <dsp:cNvSpPr/>
      </dsp:nvSpPr>
      <dsp:spPr>
        <a:xfrm>
          <a:off x="5575634" y="1689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Good knowledge of the companies in our territory : </a:t>
          </a:r>
          <a:endParaRPr lang="en-US" sz="1700" kern="1200"/>
        </a:p>
      </dsp:txBody>
      <dsp:txXfrm>
        <a:off x="5575634" y="1689"/>
        <a:ext cx="2001142" cy="1200685"/>
      </dsp:txXfrm>
    </dsp:sp>
    <dsp:sp modelId="{019D7411-C6D8-482C-B7D7-72F8DF767E87}">
      <dsp:nvSpPr>
        <dsp:cNvPr id="0" name=""/>
        <dsp:cNvSpPr/>
      </dsp:nvSpPr>
      <dsp:spPr>
        <a:xfrm>
          <a:off x="2652165" y="2217261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55490" y="2260680"/>
        <a:ext cx="23013" cy="4602"/>
      </dsp:txXfrm>
    </dsp:sp>
    <dsp:sp modelId="{3D2E5050-73A1-4325-B8B8-06FACE55D776}">
      <dsp:nvSpPr>
        <dsp:cNvPr id="0" name=""/>
        <dsp:cNvSpPr/>
      </dsp:nvSpPr>
      <dsp:spPr>
        <a:xfrm>
          <a:off x="652822" y="1662638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 Club phénix: partnership network</a:t>
          </a:r>
          <a:endParaRPr lang="en-US" sz="1700" kern="1200" dirty="0"/>
        </a:p>
      </dsp:txBody>
      <dsp:txXfrm>
        <a:off x="652822" y="1662638"/>
        <a:ext cx="2001142" cy="1200685"/>
      </dsp:txXfrm>
    </dsp:sp>
    <dsp:sp modelId="{6E65C939-A8ED-4E93-9B14-E873BF7F3FED}">
      <dsp:nvSpPr>
        <dsp:cNvPr id="0" name=""/>
        <dsp:cNvSpPr/>
      </dsp:nvSpPr>
      <dsp:spPr>
        <a:xfrm>
          <a:off x="5113571" y="2217261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16896" y="2260680"/>
        <a:ext cx="23013" cy="4602"/>
      </dsp:txXfrm>
    </dsp:sp>
    <dsp:sp modelId="{FE2391B0-C9EB-4D19-992B-82FD1FA6EF21}">
      <dsp:nvSpPr>
        <dsp:cNvPr id="0" name=""/>
        <dsp:cNvSpPr/>
      </dsp:nvSpPr>
      <dsp:spPr>
        <a:xfrm>
          <a:off x="3114228" y="1662638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A </a:t>
          </a:r>
          <a:r>
            <a:rPr lang="fr-FR" sz="1700" kern="1200" dirty="0" err="1"/>
            <a:t>dedicaded</a:t>
          </a:r>
          <a:r>
            <a:rPr lang="fr-FR" sz="1700" kern="1200" dirty="0"/>
            <a:t> team </a:t>
          </a:r>
          <a:r>
            <a:rPr lang="fr-FR" sz="1700" kern="1200" dirty="0" err="1"/>
            <a:t>connected</a:t>
          </a:r>
          <a:r>
            <a:rPr lang="fr-FR" sz="1700" kern="1200" dirty="0"/>
            <a:t> to the </a:t>
          </a:r>
          <a:r>
            <a:rPr lang="fr-FR" sz="1700" kern="1200" dirty="0" err="1"/>
            <a:t>University</a:t>
          </a:r>
          <a:r>
            <a:rPr lang="fr-FR" sz="1700" kern="1200" dirty="0"/>
            <a:t> </a:t>
          </a:r>
          <a:r>
            <a:rPr lang="fr-FR" sz="1700" kern="1200" dirty="0" err="1"/>
            <a:t>presidency</a:t>
          </a:r>
          <a:endParaRPr lang="en-US" sz="1700" kern="1200" dirty="0"/>
        </a:p>
      </dsp:txBody>
      <dsp:txXfrm>
        <a:off x="3114228" y="1662638"/>
        <a:ext cx="2001142" cy="1200685"/>
      </dsp:txXfrm>
    </dsp:sp>
    <dsp:sp modelId="{38DE21A8-2A65-4BFC-954C-4F2A2B827F8B}">
      <dsp:nvSpPr>
        <dsp:cNvPr id="0" name=""/>
        <dsp:cNvSpPr/>
      </dsp:nvSpPr>
      <dsp:spPr>
        <a:xfrm>
          <a:off x="1653394" y="2861524"/>
          <a:ext cx="4922811" cy="429662"/>
        </a:xfrm>
        <a:custGeom>
          <a:avLst/>
          <a:gdLst/>
          <a:ahLst/>
          <a:cxnLst/>
          <a:rect l="0" t="0" r="0" b="0"/>
          <a:pathLst>
            <a:path>
              <a:moveTo>
                <a:pt x="4922811" y="0"/>
              </a:moveTo>
              <a:lnTo>
                <a:pt x="4922811" y="231931"/>
              </a:lnTo>
              <a:lnTo>
                <a:pt x="0" y="231931"/>
              </a:lnTo>
              <a:lnTo>
                <a:pt x="0" y="42966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991192" y="3074054"/>
        <a:ext cx="247214" cy="4602"/>
      </dsp:txXfrm>
    </dsp:sp>
    <dsp:sp modelId="{390A24A2-821E-4E7F-A66C-80B3F7A5B45C}">
      <dsp:nvSpPr>
        <dsp:cNvPr id="0" name=""/>
        <dsp:cNvSpPr/>
      </dsp:nvSpPr>
      <dsp:spPr>
        <a:xfrm>
          <a:off x="5575634" y="1662638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2 Key account Managers</a:t>
          </a:r>
          <a:endParaRPr lang="en-US" sz="1700" kern="1200"/>
        </a:p>
      </dsp:txBody>
      <dsp:txXfrm>
        <a:off x="5575634" y="1662638"/>
        <a:ext cx="2001142" cy="1200685"/>
      </dsp:txXfrm>
    </dsp:sp>
    <dsp:sp modelId="{6206BB27-213E-445B-919F-3722D763A7A7}">
      <dsp:nvSpPr>
        <dsp:cNvPr id="0" name=""/>
        <dsp:cNvSpPr/>
      </dsp:nvSpPr>
      <dsp:spPr>
        <a:xfrm>
          <a:off x="2652165" y="3878210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55490" y="3921628"/>
        <a:ext cx="23013" cy="4602"/>
      </dsp:txXfrm>
    </dsp:sp>
    <dsp:sp modelId="{628FB799-3126-4AC7-BFD0-58DFA7493D2C}">
      <dsp:nvSpPr>
        <dsp:cNvPr id="0" name=""/>
        <dsp:cNvSpPr/>
      </dsp:nvSpPr>
      <dsp:spPr>
        <a:xfrm>
          <a:off x="652822" y="3323587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1 Marketing Manager</a:t>
          </a:r>
          <a:endParaRPr lang="en-US" sz="1700" kern="1200"/>
        </a:p>
      </dsp:txBody>
      <dsp:txXfrm>
        <a:off x="652822" y="3323587"/>
        <a:ext cx="2001142" cy="1200685"/>
      </dsp:txXfrm>
    </dsp:sp>
    <dsp:sp modelId="{25EC1CA3-3972-4F21-BC43-01840ADE4332}">
      <dsp:nvSpPr>
        <dsp:cNvPr id="0" name=""/>
        <dsp:cNvSpPr/>
      </dsp:nvSpPr>
      <dsp:spPr>
        <a:xfrm>
          <a:off x="3114228" y="3323587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1 Communication &amp; event Manager</a:t>
          </a:r>
          <a:endParaRPr lang="en-US" sz="1700" kern="1200"/>
        </a:p>
      </dsp:txBody>
      <dsp:txXfrm>
        <a:off x="3114228" y="3323587"/>
        <a:ext cx="2001142" cy="12006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50B9D-0229-4C87-88CB-7C9F65964D33}">
      <dsp:nvSpPr>
        <dsp:cNvPr id="0" name=""/>
        <dsp:cNvSpPr/>
      </dsp:nvSpPr>
      <dsp:spPr>
        <a:xfrm>
          <a:off x="13749" y="1907472"/>
          <a:ext cx="711018" cy="71101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B728CE-3CD9-49B8-A4DE-6B727A946C84}">
      <dsp:nvSpPr>
        <dsp:cNvPr id="0" name=""/>
        <dsp:cNvSpPr/>
      </dsp:nvSpPr>
      <dsp:spPr>
        <a:xfrm>
          <a:off x="163063" y="2056786"/>
          <a:ext cx="412390" cy="41239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017143-B496-4AF4-B5A9-AF0107928345}">
      <dsp:nvSpPr>
        <dsp:cNvPr id="0" name=""/>
        <dsp:cNvSpPr/>
      </dsp:nvSpPr>
      <dsp:spPr>
        <a:xfrm>
          <a:off x="877128" y="1907472"/>
          <a:ext cx="1675971" cy="711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Key account management</a:t>
          </a:r>
          <a:r>
            <a:rPr lang="fr-FR" sz="1200" kern="1200" dirty="0"/>
            <a:t>: </a:t>
          </a:r>
          <a:r>
            <a:rPr lang="fr-FR" sz="1200" kern="1200" dirty="0" err="1"/>
            <a:t>cybersecurity</a:t>
          </a:r>
          <a:r>
            <a:rPr lang="fr-FR" sz="1200" kern="1200" dirty="0"/>
            <a:t>, </a:t>
          </a:r>
          <a:r>
            <a:rPr lang="fr-FR" sz="1200" kern="1200" dirty="0" err="1"/>
            <a:t>industry</a:t>
          </a:r>
          <a:r>
            <a:rPr lang="fr-FR" sz="1200" kern="1200" dirty="0"/>
            <a:t>, </a:t>
          </a:r>
          <a:r>
            <a:rPr lang="fr-FR" sz="1200" kern="1200" dirty="0" err="1"/>
            <a:t>food</a:t>
          </a:r>
          <a:r>
            <a:rPr lang="fr-FR" sz="1200" kern="1200" dirty="0"/>
            <a:t> </a:t>
          </a:r>
          <a:r>
            <a:rPr lang="fr-FR" sz="1200" kern="1200" dirty="0" err="1"/>
            <a:t>industy</a:t>
          </a:r>
          <a:r>
            <a:rPr lang="fr-FR" sz="1200" kern="1200" dirty="0"/>
            <a:t>, </a:t>
          </a:r>
          <a:r>
            <a:rPr lang="fr-FR" sz="1200" kern="1200" dirty="0" err="1"/>
            <a:t>energy</a:t>
          </a:r>
          <a:r>
            <a:rPr lang="fr-FR" sz="1200" kern="1200" dirty="0"/>
            <a:t>…</a:t>
          </a:r>
          <a:endParaRPr lang="en-US" sz="1200" kern="1200" dirty="0"/>
        </a:p>
      </dsp:txBody>
      <dsp:txXfrm>
        <a:off x="877128" y="1907472"/>
        <a:ext cx="1675971" cy="711018"/>
      </dsp:txXfrm>
    </dsp:sp>
    <dsp:sp modelId="{AE97FC41-4E23-4E56-950F-E5010AEAC0E8}">
      <dsp:nvSpPr>
        <dsp:cNvPr id="0" name=""/>
        <dsp:cNvSpPr/>
      </dsp:nvSpPr>
      <dsp:spPr>
        <a:xfrm>
          <a:off x="2845124" y="1907472"/>
          <a:ext cx="711018" cy="71101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EDA9D-0C31-4418-8200-D0FCE87D00A1}">
      <dsp:nvSpPr>
        <dsp:cNvPr id="0" name=""/>
        <dsp:cNvSpPr/>
      </dsp:nvSpPr>
      <dsp:spPr>
        <a:xfrm>
          <a:off x="2994438" y="2056786"/>
          <a:ext cx="412390" cy="41239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9488C3-A65D-43A9-92FE-1E4652F972EA}">
      <dsp:nvSpPr>
        <dsp:cNvPr id="0" name=""/>
        <dsp:cNvSpPr/>
      </dsp:nvSpPr>
      <dsp:spPr>
        <a:xfrm>
          <a:off x="3708504" y="1907472"/>
          <a:ext cx="1675971" cy="711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Part of </a:t>
          </a:r>
          <a:r>
            <a:rPr lang="fr-FR" sz="1200" kern="1200" dirty="0" err="1"/>
            <a:t>professional</a:t>
          </a:r>
          <a:r>
            <a:rPr lang="fr-FR" sz="1200" kern="1200" dirty="0"/>
            <a:t> networks</a:t>
          </a:r>
          <a:endParaRPr lang="en-US" sz="1200" kern="1200" dirty="0"/>
        </a:p>
      </dsp:txBody>
      <dsp:txXfrm>
        <a:off x="3708504" y="1907472"/>
        <a:ext cx="1675971" cy="711018"/>
      </dsp:txXfrm>
    </dsp:sp>
    <dsp:sp modelId="{012055F2-5DAD-42E0-8912-4E1DE281AE30}">
      <dsp:nvSpPr>
        <dsp:cNvPr id="0" name=""/>
        <dsp:cNvSpPr/>
      </dsp:nvSpPr>
      <dsp:spPr>
        <a:xfrm>
          <a:off x="5676500" y="1907472"/>
          <a:ext cx="711018" cy="71101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9F0215-89E4-4BF2-85EB-39621F17E411}">
      <dsp:nvSpPr>
        <dsp:cNvPr id="0" name=""/>
        <dsp:cNvSpPr/>
      </dsp:nvSpPr>
      <dsp:spPr>
        <a:xfrm>
          <a:off x="5825814" y="2056786"/>
          <a:ext cx="412390" cy="41239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D6986E-87F2-43F1-A310-31A17E30F160}">
      <dsp:nvSpPr>
        <dsp:cNvPr id="0" name=""/>
        <dsp:cNvSpPr/>
      </dsp:nvSpPr>
      <dsp:spPr>
        <a:xfrm>
          <a:off x="6539879" y="1907472"/>
          <a:ext cx="1675971" cy="711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/>
            <a:t>Initiate long term partnership with companies </a:t>
          </a:r>
          <a:endParaRPr lang="en-US" sz="1200" kern="1200"/>
        </a:p>
      </dsp:txBody>
      <dsp:txXfrm>
        <a:off x="6539879" y="1907472"/>
        <a:ext cx="1675971" cy="7110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84D2DF-BCC1-4C4E-8702-753551B889F1}">
      <dsp:nvSpPr>
        <dsp:cNvPr id="0" name=""/>
        <dsp:cNvSpPr/>
      </dsp:nvSpPr>
      <dsp:spPr>
        <a:xfrm>
          <a:off x="0" y="68564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SMEs &amp; Mid-sized companies</a:t>
          </a:r>
          <a:r>
            <a:rPr lang="fr-FR" sz="2400" kern="1200"/>
            <a:t>, </a:t>
          </a:r>
          <a:r>
            <a:rPr lang="en-US" sz="2400" kern="1200"/>
            <a:t>Large corporations</a:t>
          </a:r>
          <a:r>
            <a:rPr lang="fr-FR" sz="2400" kern="1200"/>
            <a:t>, </a:t>
          </a:r>
          <a:r>
            <a:rPr lang="en-US" sz="2400" kern="1200"/>
            <a:t>Public sector</a:t>
          </a:r>
        </a:p>
      </dsp:txBody>
      <dsp:txXfrm>
        <a:off x="28100" y="713741"/>
        <a:ext cx="8173400" cy="519439"/>
      </dsp:txXfrm>
    </dsp:sp>
    <dsp:sp modelId="{02473D61-8192-4A2B-9B8E-D0498DB16F32}">
      <dsp:nvSpPr>
        <dsp:cNvPr id="0" name=""/>
        <dsp:cNvSpPr/>
      </dsp:nvSpPr>
      <dsp:spPr>
        <a:xfrm>
          <a:off x="0" y="133040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University of Caen offer:</a:t>
          </a:r>
          <a:endParaRPr lang="en-US" sz="2400" kern="1200"/>
        </a:p>
      </dsp:txBody>
      <dsp:txXfrm>
        <a:off x="28100" y="1358501"/>
        <a:ext cx="8173400" cy="519439"/>
      </dsp:txXfrm>
    </dsp:sp>
    <dsp:sp modelId="{FD9651D2-6514-42EE-822B-0FA2BA922B0B}">
      <dsp:nvSpPr>
        <dsp:cNvPr id="0" name=""/>
        <dsp:cNvSpPr/>
      </dsp:nvSpPr>
      <dsp:spPr>
        <a:xfrm>
          <a:off x="0" y="197516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 err="1"/>
            <a:t>Research</a:t>
          </a:r>
          <a:r>
            <a:rPr lang="fr-FR" sz="2400" kern="1200" dirty="0"/>
            <a:t> </a:t>
          </a:r>
          <a:r>
            <a:rPr lang="fr-FR" sz="2400" kern="1200" dirty="0" err="1"/>
            <a:t>contracts</a:t>
          </a:r>
          <a:r>
            <a:rPr lang="fr-FR" sz="2400" kern="1200" dirty="0"/>
            <a:t>, </a:t>
          </a:r>
          <a:r>
            <a:rPr lang="fr-FR" sz="2400" kern="1200" dirty="0" err="1"/>
            <a:t>Universitry</a:t>
          </a:r>
          <a:r>
            <a:rPr lang="fr-FR" sz="2400" kern="1200" dirty="0"/>
            <a:t> expertises</a:t>
          </a:r>
          <a:endParaRPr lang="en-US" sz="2400" kern="1200" dirty="0"/>
        </a:p>
      </dsp:txBody>
      <dsp:txXfrm>
        <a:off x="28100" y="2003261"/>
        <a:ext cx="8173400" cy="519439"/>
      </dsp:txXfrm>
    </dsp:sp>
    <dsp:sp modelId="{17D63AE5-C198-4522-AFE4-D02C0660F8C1}">
      <dsp:nvSpPr>
        <dsp:cNvPr id="0" name=""/>
        <dsp:cNvSpPr/>
      </dsp:nvSpPr>
      <dsp:spPr>
        <a:xfrm>
          <a:off x="0" y="261992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Facilities use: research platforms, lab, lecture hall</a:t>
          </a:r>
          <a:endParaRPr lang="en-US" sz="2400" kern="1200"/>
        </a:p>
      </dsp:txBody>
      <dsp:txXfrm>
        <a:off x="28100" y="2648021"/>
        <a:ext cx="8173400" cy="519439"/>
      </dsp:txXfrm>
    </dsp:sp>
    <dsp:sp modelId="{D636D27E-0FA4-41C0-9CBC-A20B2B993029}">
      <dsp:nvSpPr>
        <dsp:cNvPr id="0" name=""/>
        <dsp:cNvSpPr/>
      </dsp:nvSpPr>
      <dsp:spPr>
        <a:xfrm>
          <a:off x="0" y="326468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Hiring: interns, doctoral students, further training students</a:t>
          </a:r>
          <a:endParaRPr lang="en-US" sz="2400" kern="1200"/>
        </a:p>
      </dsp:txBody>
      <dsp:txXfrm>
        <a:off x="28100" y="3292781"/>
        <a:ext cx="8173400" cy="5194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B317C-11C8-4AA7-A533-5739364EAA85}">
      <dsp:nvSpPr>
        <dsp:cNvPr id="0" name=""/>
        <dsp:cNvSpPr/>
      </dsp:nvSpPr>
      <dsp:spPr>
        <a:xfrm>
          <a:off x="840986" y="393205"/>
          <a:ext cx="702421" cy="70242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1ADBB-7BC9-41F2-B707-85B4BFF71829}">
      <dsp:nvSpPr>
        <dsp:cNvPr id="0" name=""/>
        <dsp:cNvSpPr/>
      </dsp:nvSpPr>
      <dsp:spPr>
        <a:xfrm>
          <a:off x="411728" y="1356779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Campaigns</a:t>
          </a:r>
          <a:r>
            <a:rPr lang="fr-FR" sz="1100" kern="1200"/>
            <a:t>: promo offers to target partners</a:t>
          </a:r>
          <a:endParaRPr lang="en-US" sz="1100" kern="1200"/>
        </a:p>
      </dsp:txBody>
      <dsp:txXfrm>
        <a:off x="411728" y="1356779"/>
        <a:ext cx="1560937" cy="624375"/>
      </dsp:txXfrm>
    </dsp:sp>
    <dsp:sp modelId="{A32831BC-4E84-42F9-8823-BED64255E410}">
      <dsp:nvSpPr>
        <dsp:cNvPr id="0" name=""/>
        <dsp:cNvSpPr/>
      </dsp:nvSpPr>
      <dsp:spPr>
        <a:xfrm>
          <a:off x="2675088" y="393205"/>
          <a:ext cx="702421" cy="70242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43332-87E6-479D-89AB-7F4BB9B362D0}">
      <dsp:nvSpPr>
        <dsp:cNvPr id="0" name=""/>
        <dsp:cNvSpPr/>
      </dsp:nvSpPr>
      <dsp:spPr>
        <a:xfrm>
          <a:off x="2245830" y="1356779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CRM tools</a:t>
          </a:r>
        </a:p>
      </dsp:txBody>
      <dsp:txXfrm>
        <a:off x="2245830" y="1356779"/>
        <a:ext cx="1560937" cy="624375"/>
      </dsp:txXfrm>
    </dsp:sp>
    <dsp:sp modelId="{2628F212-4C76-4252-9949-D7A96F02E69A}">
      <dsp:nvSpPr>
        <dsp:cNvPr id="0" name=""/>
        <dsp:cNvSpPr/>
      </dsp:nvSpPr>
      <dsp:spPr>
        <a:xfrm>
          <a:off x="4509189" y="393205"/>
          <a:ext cx="702421" cy="70242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CF30ED-30EC-4F34-8985-67C61CE29213}">
      <dsp:nvSpPr>
        <dsp:cNvPr id="0" name=""/>
        <dsp:cNvSpPr/>
      </dsp:nvSpPr>
      <dsp:spPr>
        <a:xfrm>
          <a:off x="4079932" y="1356779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Communication</a:t>
          </a:r>
        </a:p>
      </dsp:txBody>
      <dsp:txXfrm>
        <a:off x="4079932" y="1356779"/>
        <a:ext cx="1560937" cy="624375"/>
      </dsp:txXfrm>
    </dsp:sp>
    <dsp:sp modelId="{2321437B-ECB4-42E2-BFEA-DAD872ABB700}">
      <dsp:nvSpPr>
        <dsp:cNvPr id="0" name=""/>
        <dsp:cNvSpPr/>
      </dsp:nvSpPr>
      <dsp:spPr>
        <a:xfrm>
          <a:off x="6343291" y="393205"/>
          <a:ext cx="702421" cy="70242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0B2179-96FA-478D-A400-927038CBA4BF}">
      <dsp:nvSpPr>
        <dsp:cNvPr id="0" name=""/>
        <dsp:cNvSpPr/>
      </dsp:nvSpPr>
      <dsp:spPr>
        <a:xfrm>
          <a:off x="5914033" y="1356779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Digital visibility</a:t>
          </a:r>
        </a:p>
      </dsp:txBody>
      <dsp:txXfrm>
        <a:off x="5914033" y="1356779"/>
        <a:ext cx="1560937" cy="624375"/>
      </dsp:txXfrm>
    </dsp:sp>
    <dsp:sp modelId="{EB53B2C1-A8FA-4D19-BCC1-73A05308A7A8}">
      <dsp:nvSpPr>
        <dsp:cNvPr id="0" name=""/>
        <dsp:cNvSpPr/>
      </dsp:nvSpPr>
      <dsp:spPr>
        <a:xfrm>
          <a:off x="3592139" y="2400708"/>
          <a:ext cx="702421" cy="702421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86905-1763-4F5C-9398-8D43A8DA97AF}">
      <dsp:nvSpPr>
        <dsp:cNvPr id="0" name=""/>
        <dsp:cNvSpPr/>
      </dsp:nvSpPr>
      <dsp:spPr>
        <a:xfrm>
          <a:off x="3162881" y="3334963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Club Phénix: events to discover university treasures, Masterclass, Award event</a:t>
          </a:r>
          <a:endParaRPr lang="en-US" sz="1100" kern="1200"/>
        </a:p>
      </dsp:txBody>
      <dsp:txXfrm>
        <a:off x="3162881" y="3334963"/>
        <a:ext cx="1560937" cy="6243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39698-CFDD-476F-8846-D23E946AE3E9}">
      <dsp:nvSpPr>
        <dsp:cNvPr id="0" name=""/>
        <dsp:cNvSpPr/>
      </dsp:nvSpPr>
      <dsp:spPr>
        <a:xfrm>
          <a:off x="0" y="2301"/>
          <a:ext cx="4916510" cy="116661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35C540-0B4E-4F4C-B5A9-B447077E45EB}">
      <dsp:nvSpPr>
        <dsp:cNvPr id="0" name=""/>
        <dsp:cNvSpPr/>
      </dsp:nvSpPr>
      <dsp:spPr>
        <a:xfrm>
          <a:off x="352902" y="264791"/>
          <a:ext cx="641640" cy="64164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391996-D72D-4741-BFFB-EE89B27CE0BE}">
      <dsp:nvSpPr>
        <dsp:cNvPr id="0" name=""/>
        <dsp:cNvSpPr/>
      </dsp:nvSpPr>
      <dsp:spPr>
        <a:xfrm>
          <a:off x="1347445" y="2301"/>
          <a:ext cx="3569064" cy="1166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467" tIns="123467" rIns="123467" bIns="123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Key figures</a:t>
          </a:r>
          <a:endParaRPr lang="en-US" sz="1900" kern="1200"/>
        </a:p>
      </dsp:txBody>
      <dsp:txXfrm>
        <a:off x="1347445" y="2301"/>
        <a:ext cx="3569064" cy="1166619"/>
      </dsp:txXfrm>
    </dsp:sp>
    <dsp:sp modelId="{360218E7-E1A0-4956-891D-894B637EC4A5}">
      <dsp:nvSpPr>
        <dsp:cNvPr id="0" name=""/>
        <dsp:cNvSpPr/>
      </dsp:nvSpPr>
      <dsp:spPr>
        <a:xfrm>
          <a:off x="0" y="1460576"/>
          <a:ext cx="4916510" cy="116661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466F9E-739D-4B67-9F21-2170DB1E92C9}">
      <dsp:nvSpPr>
        <dsp:cNvPr id="0" name=""/>
        <dsp:cNvSpPr/>
      </dsp:nvSpPr>
      <dsp:spPr>
        <a:xfrm>
          <a:off x="352902" y="1723065"/>
          <a:ext cx="641640" cy="64164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BF3E5E-A4CA-4425-BD26-F5476506142D}">
      <dsp:nvSpPr>
        <dsp:cNvPr id="0" name=""/>
        <dsp:cNvSpPr/>
      </dsp:nvSpPr>
      <dsp:spPr>
        <a:xfrm>
          <a:off x="1347445" y="1460576"/>
          <a:ext cx="3569064" cy="1166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467" tIns="123467" rIns="123467" bIns="123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Our sponsors have placed their trust in us </a:t>
          </a:r>
          <a:r>
            <a:rPr lang="en-US" sz="1900" b="1" kern="1200" dirty="0"/>
            <a:t>1 000 000€ </a:t>
          </a:r>
          <a:r>
            <a:rPr lang="en-US" sz="1900" kern="1200" dirty="0"/>
            <a:t>already collected</a:t>
          </a:r>
        </a:p>
      </dsp:txBody>
      <dsp:txXfrm>
        <a:off x="1347445" y="1460576"/>
        <a:ext cx="3569064" cy="1166619"/>
      </dsp:txXfrm>
    </dsp:sp>
    <dsp:sp modelId="{EAA9AA3C-68A5-441E-A05C-205AFF131EF1}">
      <dsp:nvSpPr>
        <dsp:cNvPr id="0" name=""/>
        <dsp:cNvSpPr/>
      </dsp:nvSpPr>
      <dsp:spPr>
        <a:xfrm>
          <a:off x="0" y="2918850"/>
          <a:ext cx="4916510" cy="116661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371811-9AEB-4A24-A7F4-A74B7A6031A1}">
      <dsp:nvSpPr>
        <dsp:cNvPr id="0" name=""/>
        <dsp:cNvSpPr/>
      </dsp:nvSpPr>
      <dsp:spPr>
        <a:xfrm>
          <a:off x="352902" y="3181340"/>
          <a:ext cx="641640" cy="64164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FDEAF8-BBDC-4797-9FB8-FA0D4CB2D020}">
      <dsp:nvSpPr>
        <dsp:cNvPr id="0" name=""/>
        <dsp:cNvSpPr/>
      </dsp:nvSpPr>
      <dsp:spPr>
        <a:xfrm>
          <a:off x="1347445" y="2918850"/>
          <a:ext cx="3569064" cy="1166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467" tIns="123467" rIns="123467" bIns="123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Our students are exceptional 15 UNICAEN students will receive </a:t>
          </a:r>
          <a:r>
            <a:rPr lang="en-US" sz="1900" b="1" kern="1200" dirty="0"/>
            <a:t>excellence grants</a:t>
          </a:r>
        </a:p>
      </dsp:txBody>
      <dsp:txXfrm>
        <a:off x="1347445" y="2918850"/>
        <a:ext cx="3569064" cy="1166619"/>
      </dsp:txXfrm>
    </dsp:sp>
    <dsp:sp modelId="{894B8046-678C-41D6-B3E9-D0AC442F27E3}">
      <dsp:nvSpPr>
        <dsp:cNvPr id="0" name=""/>
        <dsp:cNvSpPr/>
      </dsp:nvSpPr>
      <dsp:spPr>
        <a:xfrm>
          <a:off x="0" y="4377125"/>
          <a:ext cx="4916510" cy="116661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16520-D060-49BB-A37F-56D98F086AF4}">
      <dsp:nvSpPr>
        <dsp:cNvPr id="0" name=""/>
        <dsp:cNvSpPr/>
      </dsp:nvSpPr>
      <dsp:spPr>
        <a:xfrm>
          <a:off x="352902" y="4639614"/>
          <a:ext cx="641640" cy="64164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429C63-53FF-4908-9ABB-15C2E7C3FD51}">
      <dsp:nvSpPr>
        <dsp:cNvPr id="0" name=""/>
        <dsp:cNvSpPr/>
      </dsp:nvSpPr>
      <dsp:spPr>
        <a:xfrm>
          <a:off x="1347445" y="4377125"/>
          <a:ext cx="3569064" cy="1166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467" tIns="123467" rIns="123467" bIns="123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Our future projects </a:t>
          </a:r>
          <a:r>
            <a:rPr lang="en-US" sz="1900" b="1" kern="1200" dirty="0"/>
            <a:t>10 ambitious projects financed</a:t>
          </a:r>
          <a:br>
            <a:rPr lang="en-US" sz="1900" b="1" kern="1200" dirty="0"/>
          </a:br>
          <a:endParaRPr lang="en-US" sz="1900" b="1" kern="1200" dirty="0"/>
        </a:p>
      </dsp:txBody>
      <dsp:txXfrm>
        <a:off x="1347445" y="4377125"/>
        <a:ext cx="3569064" cy="116661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B01926-FE50-4FD4-808E-1E62F1216102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0D4BF3-0B12-4469-A41A-7DC38DC4FDFF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59EB0-96AB-422F-A455-FA7C2BF233E4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Contact: </a:t>
          </a:r>
          <a:r>
            <a:rPr lang="en-US" sz="2500" kern="1200">
              <a:hlinkClick xmlns:r="http://schemas.openxmlformats.org/officeDocument/2006/relationships" r:id="rId2"/>
            </a:rPr>
            <a:t>drp@unicaen.fr</a:t>
          </a:r>
          <a:endParaRPr lang="en-US" sz="2500" kern="1200"/>
        </a:p>
      </dsp:txBody>
      <dsp:txXfrm>
        <a:off x="1493203" y="552"/>
        <a:ext cx="6736396" cy="1292816"/>
      </dsp:txXfrm>
    </dsp:sp>
    <dsp:sp modelId="{FC3BC9FA-0F70-4D9C-BE13-F04BD7046F26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F3E5C5-B2E9-4FD8-9676-D56260EEE3B0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A2D49B-EA0D-4C1F-A17F-971A90CF1858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Club phénix: </a:t>
          </a:r>
          <a:r>
            <a:rPr lang="fr-FR" sz="2500" kern="1200" dirty="0">
              <a:hlinkClick xmlns:r="http://schemas.openxmlformats.org/officeDocument/2006/relationships" r:id="rId4"/>
            </a:rPr>
            <a:t>club-phenix.unicaen.fr/en</a:t>
          </a:r>
          <a:endParaRPr lang="en-US" sz="2500" kern="1200" dirty="0"/>
        </a:p>
      </dsp:txBody>
      <dsp:txXfrm>
        <a:off x="1493203" y="1616573"/>
        <a:ext cx="6736396" cy="1292816"/>
      </dsp:txXfrm>
    </dsp:sp>
    <dsp:sp modelId="{BAAEA469-7FFB-42ED-AE7B-703E07FDF5D8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7B3230-C8E5-4185-B062-BA4775AA5995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57140B-4735-49E5-A9DF-8C918697772D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Fondation 1432: </a:t>
          </a:r>
          <a:r>
            <a:rPr lang="fr-FR" sz="2500" kern="1200" dirty="0">
              <a:hlinkClick xmlns:r="http://schemas.openxmlformats.org/officeDocument/2006/relationships" r:id="rId6"/>
            </a:rPr>
            <a:t>fondation1432.unicaen.fr/en</a:t>
          </a:r>
          <a:endParaRPr lang="en-US" sz="2500" kern="1200" dirty="0"/>
        </a:p>
      </dsp:txBody>
      <dsp:txXfrm>
        <a:off x="1493203" y="3232593"/>
        <a:ext cx="6736396" cy="1292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7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 dirty="0">
                <a:solidFill>
                  <a:srgbClr val="003366"/>
                </a:solidFill>
              </a:rPr>
              <a:t>Partnership Relations</a:t>
            </a:r>
            <a:r>
              <a:rPr lang="fr-FR" sz="3600" b="1" dirty="0">
                <a:solidFill>
                  <a:srgbClr val="003366"/>
                </a:solidFill>
              </a:rPr>
              <a:t> </a:t>
            </a:r>
            <a:r>
              <a:rPr lang="fr-FR" sz="3600" b="1" dirty="0" err="1">
                <a:solidFill>
                  <a:srgbClr val="003366"/>
                </a:solidFill>
              </a:rPr>
              <a:t>Delegation</a:t>
            </a:r>
            <a:endParaRPr sz="3600" b="1" dirty="0">
              <a:solidFill>
                <a:srgbClr val="0033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1800" dirty="0">
                <a:solidFill>
                  <a:srgbClr val="323232"/>
                </a:solidFill>
              </a:rPr>
              <a:t>Lucie Sabot</a:t>
            </a:r>
          </a:p>
          <a:p>
            <a:r>
              <a:rPr lang="fr-FR" sz="1800" dirty="0">
                <a:solidFill>
                  <a:srgbClr val="323232"/>
                </a:solidFill>
              </a:rPr>
              <a:t>Marketing Manager</a:t>
            </a:r>
          </a:p>
          <a:p>
            <a:endParaRPr sz="1800" dirty="0">
              <a:solidFill>
                <a:srgbClr val="32323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217920"/>
            <a:ext cx="12161520" cy="27432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9EA5FA2-145E-5972-1BA2-7461BDC9D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6" y="167968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EA4290-A44F-DE80-E138-B71257FD9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690" y="7318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cap="all" dirty="0"/>
              <a:t>Key figures</a:t>
            </a:r>
            <a:br>
              <a:rPr lang="fr-FR" b="1" cap="all" dirty="0"/>
            </a:br>
            <a:endParaRPr lang="fr-FR" dirty="0"/>
          </a:p>
        </p:txBody>
      </p:sp>
      <p:graphicFrame>
        <p:nvGraphicFramePr>
          <p:cNvPr id="6" name="Espace réservé du contenu 2">
            <a:extLst>
              <a:ext uri="{FF2B5EF4-FFF2-40B4-BE49-F238E27FC236}">
                <a16:creationId xmlns:a16="http://schemas.microsoft.com/office/drawing/2014/main" id="{43AD4708-A0A7-E52A-6F2E-EDB6F0FF45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2622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47028BEE-5A98-EC9C-7978-B987CD9F93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976" y="167969"/>
            <a:ext cx="2155263" cy="143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87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>
                <a:solidFill>
                  <a:srgbClr val="003366"/>
                </a:solidFill>
              </a:rPr>
              <a:t>Our Mission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C75C4EBC-C64E-0BDB-683F-90E86966A6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2894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217920"/>
            <a:ext cx="12161520" cy="27432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0D11016-250B-5466-F548-294723F087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7516" y="0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003366"/>
                </a:solidFill>
              </a:rPr>
              <a:t>Our Approach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AA9C6EC-DF5E-931A-44B4-593DD58ACD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5276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217920"/>
            <a:ext cx="12161520" cy="27432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8003A96-B3E8-19FA-157D-86531390C3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977" y="167969"/>
            <a:ext cx="1886226" cy="125519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 dirty="0">
                <a:solidFill>
                  <a:srgbClr val="003366"/>
                </a:solidFill>
              </a:rPr>
              <a:t>Key Accounts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2C1CF02-7AF8-537A-C532-3C97DFF4E4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94813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217920"/>
            <a:ext cx="12161520" cy="27432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C021FC8-CC76-B334-D096-A896D38686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977" y="167969"/>
            <a:ext cx="2314586" cy="15402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003366"/>
                </a:solidFill>
              </a:rPr>
              <a:t>Target Markets &amp; Offer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6FE3F820-4003-542E-EE60-BBE6BE7493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4262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217920"/>
            <a:ext cx="12161520" cy="27432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11A765C-09F7-C396-F703-305E8022E4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977" y="167969"/>
            <a:ext cx="2014373" cy="134047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6720" y="1115367"/>
            <a:ext cx="8149214" cy="575320"/>
          </a:xfrm>
        </p:spPr>
        <p:txBody>
          <a:bodyPr>
            <a:normAutofit fontScale="90000"/>
          </a:bodyPr>
          <a:lstStyle/>
          <a:p>
            <a:r>
              <a:rPr lang="fr-FR" sz="4500" b="1" dirty="0"/>
              <a:t>Marketing &amp; Engagement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217920"/>
            <a:ext cx="12161520" cy="27432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3C1DE444-5A02-7966-5B2F-88FB6D7FA8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146926"/>
              </p:ext>
            </p:extLst>
          </p:nvPr>
        </p:nvGraphicFramePr>
        <p:xfrm>
          <a:off x="62865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id="{04328217-FC50-3DF3-888F-CB4F67845D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977" y="167968"/>
            <a:ext cx="2288239" cy="152271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734876" y="158346"/>
            <a:ext cx="2401025" cy="3387497"/>
          </a:xfrm>
        </p:spPr>
        <p:txBody>
          <a:bodyPr anchor="b">
            <a:normAutofit/>
          </a:bodyPr>
          <a:lstStyle/>
          <a:p>
            <a:pPr algn="r"/>
            <a:endParaRPr lang="fr-FR" sz="3500" b="1" dirty="0">
              <a:solidFill>
                <a:srgbClr val="FFFFFF"/>
              </a:solidFill>
            </a:endParaRP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B4EF57E4-09F8-4E1F-B476-E5E5EF0AE7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8094054"/>
              </p:ext>
            </p:extLst>
          </p:nvPr>
        </p:nvGraphicFramePr>
        <p:xfrm>
          <a:off x="3607694" y="649480"/>
          <a:ext cx="4916510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217920"/>
            <a:ext cx="12161520" cy="27432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28" name="Picture 4" descr="Fondation 1432">
            <a:extLst>
              <a:ext uri="{FF2B5EF4-FFF2-40B4-BE49-F238E27FC236}">
                <a16:creationId xmlns:a16="http://schemas.microsoft.com/office/drawing/2014/main" id="{C3E0EEF1-87D5-C85A-1543-E8A7EFB445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08" y="2390891"/>
            <a:ext cx="24955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 err="1">
                <a:solidFill>
                  <a:srgbClr val="003366"/>
                </a:solidFill>
              </a:rPr>
              <a:t>Thank</a:t>
            </a:r>
            <a:r>
              <a:rPr lang="fr-FR" sz="3600" b="1" dirty="0">
                <a:solidFill>
                  <a:srgbClr val="003366"/>
                </a:solidFill>
              </a:rPr>
              <a:t> </a:t>
            </a:r>
            <a:r>
              <a:rPr lang="fr-FR" sz="3600" b="1" dirty="0" err="1">
                <a:solidFill>
                  <a:srgbClr val="003366"/>
                </a:solidFill>
              </a:rPr>
              <a:t>you</a:t>
            </a:r>
            <a:endParaRPr sz="3600" b="1" dirty="0">
              <a:solidFill>
                <a:srgbClr val="003366"/>
              </a:solidFill>
            </a:endParaRP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7C85B5B9-CD7B-AFB3-A6B0-60CE54A284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02118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217920"/>
            <a:ext cx="12161520" cy="27432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870FD46-CDE9-9E39-9BBC-86CBF0665A2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977" y="167969"/>
            <a:ext cx="1835983" cy="12217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5256AD02313B4B9D01908545C72405" ma:contentTypeVersion="15" ma:contentTypeDescription="Vytvoří nový dokument" ma:contentTypeScope="" ma:versionID="bb6007c9a435e8adc382901aa253a4a3">
  <xsd:schema xmlns:xsd="http://www.w3.org/2001/XMLSchema" xmlns:xs="http://www.w3.org/2001/XMLSchema" xmlns:p="http://schemas.microsoft.com/office/2006/metadata/properties" xmlns:ns2="79809be1-a23d-4fbb-ae41-e80da8be8c5c" xmlns:ns3="a3eee480-9342-49fa-b34f-7827bba28775" targetNamespace="http://schemas.microsoft.com/office/2006/metadata/properties" ma:root="true" ma:fieldsID="d3d239e3ab518c7be1966f33e93bc6c4" ns2:_="" ns3:_="">
    <xsd:import namespace="79809be1-a23d-4fbb-ae41-e80da8be8c5c"/>
    <xsd:import namespace="a3eee480-9342-49fa-b34f-7827bba28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09be1-a23d-4fbb-ae41-e80da8be8c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Značky obrázků" ma:readOnly="false" ma:fieldId="{5cf76f15-5ced-4ddc-b409-7134ff3c332f}" ma:taxonomyMulti="true" ma:sspId="d9e86051-c9c6-4c0f-b4d0-568baeb249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eee480-9342-49fa-b34f-7827bba28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ed08206-14e0-4a62-b128-b47464638893}" ma:internalName="TaxCatchAll" ma:showField="CatchAllData" ma:web="a3eee480-9342-49fa-b34f-7827bba28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3eee480-9342-49fa-b34f-7827bba28775" xsi:nil="true"/>
    <lcf76f155ced4ddcb4097134ff3c332f xmlns="79809be1-a23d-4fbb-ae41-e80da8be8c5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1334026-D0CF-4F73-9EE5-7157E5773DC7}"/>
</file>

<file path=customXml/itemProps2.xml><?xml version="1.0" encoding="utf-8"?>
<ds:datastoreItem xmlns:ds="http://schemas.openxmlformats.org/officeDocument/2006/customXml" ds:itemID="{59730996-7C9F-459A-ABC5-17CC35FD5BB7}"/>
</file>

<file path=customXml/itemProps3.xml><?xml version="1.0" encoding="utf-8"?>
<ds:datastoreItem xmlns:ds="http://schemas.openxmlformats.org/officeDocument/2006/customXml" ds:itemID="{5DF53A91-7B45-4EA5-ACE0-71009974167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Affichage à l'écran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Partnership Relations Delegation</vt:lpstr>
      <vt:lpstr>Key figures </vt:lpstr>
      <vt:lpstr>Our Mission</vt:lpstr>
      <vt:lpstr>Our Approach</vt:lpstr>
      <vt:lpstr>Key Accounts</vt:lpstr>
      <vt:lpstr>Target Markets &amp; Offer</vt:lpstr>
      <vt:lpstr>Marketing &amp; Engagement</vt:lpstr>
      <vt:lpstr>Présentation PowerPoint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Moncef BEN LARBI</cp:lastModifiedBy>
  <cp:revision>4</cp:revision>
  <dcterms:created xsi:type="dcterms:W3CDTF">2013-01-27T09:14:16Z</dcterms:created>
  <dcterms:modified xsi:type="dcterms:W3CDTF">2026-04-15T05:23:02Z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0x010100BE5256AD02313B4B9D01908545C72405</vt:lpwstr>
  </property>
</Properties>
</file>