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624" r:id="rId7"/>
    <p:sldId id="260" r:id="rId8"/>
    <p:sldId id="262" r:id="rId9"/>
    <p:sldId id="263" r:id="rId10"/>
    <p:sldId id="264" r:id="rId11"/>
    <p:sldId id="265" r:id="rId12"/>
    <p:sldId id="622" r:id="rId13"/>
    <p:sldId id="609" r:id="rId14"/>
    <p:sldId id="267" r:id="rId15"/>
    <p:sldId id="268" r:id="rId16"/>
    <p:sldId id="613" r:id="rId17"/>
    <p:sldId id="614" r:id="rId18"/>
    <p:sldId id="623" r:id="rId19"/>
    <p:sldId id="615" r:id="rId20"/>
    <p:sldId id="619" r:id="rId21"/>
    <p:sldId id="616" r:id="rId22"/>
    <p:sldId id="618" r:id="rId23"/>
    <p:sldId id="610" r:id="rId24"/>
    <p:sldId id="611" r:id="rId25"/>
    <p:sldId id="620" r:id="rId26"/>
    <p:sldId id="621" r:id="rId27"/>
    <p:sldId id="271" r:id="rId28"/>
    <p:sldId id="272" r:id="rId29"/>
    <p:sldId id="617" r:id="rId30"/>
    <p:sldId id="275" r:id="rId31"/>
    <p:sldId id="276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9666F9-F1BD-473B-89C6-A0AD530BB222}" v="13" dt="2026-04-16T15:01:13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81264" autoAdjust="0"/>
  </p:normalViewPr>
  <p:slideViewPr>
    <p:cSldViewPr snapToGrid="0">
      <p:cViewPr varScale="1">
        <p:scale>
          <a:sx n="58" d="100"/>
          <a:sy n="58" d="100"/>
        </p:scale>
        <p:origin x="624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35" d="100"/>
          <a:sy n="135" d="100"/>
        </p:scale>
        <p:origin x="4644" y="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ka Nordstrand" userId="3a2858b8-4b57-448e-8597-624441f6aa93" providerId="ADAL" clId="{D0DE78E5-F4D5-449D-9A1A-9847822F4248}"/>
    <pc:docChg chg="modSld">
      <pc:chgData name="Annika Nordstrand" userId="3a2858b8-4b57-448e-8597-624441f6aa93" providerId="ADAL" clId="{D0DE78E5-F4D5-449D-9A1A-9847822F4248}" dt="2026-04-16T19:26:54.987" v="150" actId="20577"/>
      <pc:docMkLst>
        <pc:docMk/>
      </pc:docMkLst>
      <pc:sldChg chg="modNotesTx">
        <pc:chgData name="Annika Nordstrand" userId="3a2858b8-4b57-448e-8597-624441f6aa93" providerId="ADAL" clId="{D0DE78E5-F4D5-449D-9A1A-9847822F4248}" dt="2026-04-16T14:43:45.678" v="0" actId="20577"/>
        <pc:sldMkLst>
          <pc:docMk/>
          <pc:sldMk cId="149711507" sldId="256"/>
        </pc:sldMkLst>
      </pc:sldChg>
      <pc:sldChg chg="modNotesTx">
        <pc:chgData name="Annika Nordstrand" userId="3a2858b8-4b57-448e-8597-624441f6aa93" providerId="ADAL" clId="{D0DE78E5-F4D5-449D-9A1A-9847822F4248}" dt="2026-04-16T14:44:20.194" v="1" actId="6549"/>
        <pc:sldMkLst>
          <pc:docMk/>
          <pc:sldMk cId="375077614" sldId="257"/>
        </pc:sldMkLst>
      </pc:sldChg>
      <pc:sldChg chg="modNotesTx">
        <pc:chgData name="Annika Nordstrand" userId="3a2858b8-4b57-448e-8597-624441f6aa93" providerId="ADAL" clId="{D0DE78E5-F4D5-449D-9A1A-9847822F4248}" dt="2026-04-16T14:44:54.128" v="3" actId="6549"/>
        <pc:sldMkLst>
          <pc:docMk/>
          <pc:sldMk cId="1211573349" sldId="260"/>
        </pc:sldMkLst>
      </pc:sldChg>
      <pc:sldChg chg="modNotesTx">
        <pc:chgData name="Annika Nordstrand" userId="3a2858b8-4b57-448e-8597-624441f6aa93" providerId="ADAL" clId="{D0DE78E5-F4D5-449D-9A1A-9847822F4248}" dt="2026-04-16T14:45:08.876" v="4" actId="6549"/>
        <pc:sldMkLst>
          <pc:docMk/>
          <pc:sldMk cId="3916695624" sldId="262"/>
        </pc:sldMkLst>
      </pc:sldChg>
      <pc:sldChg chg="modNotesTx">
        <pc:chgData name="Annika Nordstrand" userId="3a2858b8-4b57-448e-8597-624441f6aa93" providerId="ADAL" clId="{D0DE78E5-F4D5-449D-9A1A-9847822F4248}" dt="2026-04-16T14:45:28.859" v="5" actId="6549"/>
        <pc:sldMkLst>
          <pc:docMk/>
          <pc:sldMk cId="1858682014" sldId="263"/>
        </pc:sldMkLst>
      </pc:sldChg>
      <pc:sldChg chg="modNotesTx">
        <pc:chgData name="Annika Nordstrand" userId="3a2858b8-4b57-448e-8597-624441f6aa93" providerId="ADAL" clId="{D0DE78E5-F4D5-449D-9A1A-9847822F4248}" dt="2026-04-16T14:45:53.445" v="6" actId="6549"/>
        <pc:sldMkLst>
          <pc:docMk/>
          <pc:sldMk cId="2571274488" sldId="264"/>
        </pc:sldMkLst>
      </pc:sldChg>
      <pc:sldChg chg="modNotesTx">
        <pc:chgData name="Annika Nordstrand" userId="3a2858b8-4b57-448e-8597-624441f6aa93" providerId="ADAL" clId="{D0DE78E5-F4D5-449D-9A1A-9847822F4248}" dt="2026-04-16T14:46:54.179" v="7" actId="6549"/>
        <pc:sldMkLst>
          <pc:docMk/>
          <pc:sldMk cId="1177163183" sldId="265"/>
        </pc:sldMkLst>
      </pc:sldChg>
      <pc:sldChg chg="modNotesTx">
        <pc:chgData name="Annika Nordstrand" userId="3a2858b8-4b57-448e-8597-624441f6aa93" providerId="ADAL" clId="{D0DE78E5-F4D5-449D-9A1A-9847822F4248}" dt="2026-04-16T14:48:12.684" v="10" actId="6549"/>
        <pc:sldMkLst>
          <pc:docMk/>
          <pc:sldMk cId="828452706" sldId="267"/>
        </pc:sldMkLst>
      </pc:sldChg>
      <pc:sldChg chg="modNotesTx">
        <pc:chgData name="Annika Nordstrand" userId="3a2858b8-4b57-448e-8597-624441f6aa93" providerId="ADAL" clId="{D0DE78E5-F4D5-449D-9A1A-9847822F4248}" dt="2026-04-16T14:48:44.833" v="11" actId="6549"/>
        <pc:sldMkLst>
          <pc:docMk/>
          <pc:sldMk cId="4571740" sldId="268"/>
        </pc:sldMkLst>
      </pc:sldChg>
      <pc:sldChg chg="modNotesTx">
        <pc:chgData name="Annika Nordstrand" userId="3a2858b8-4b57-448e-8597-624441f6aa93" providerId="ADAL" clId="{D0DE78E5-F4D5-449D-9A1A-9847822F4248}" dt="2026-04-16T14:52:07.495" v="23" actId="6549"/>
        <pc:sldMkLst>
          <pc:docMk/>
          <pc:sldMk cId="1904168943" sldId="271"/>
        </pc:sldMkLst>
      </pc:sldChg>
      <pc:sldChg chg="modNotesTx">
        <pc:chgData name="Annika Nordstrand" userId="3a2858b8-4b57-448e-8597-624441f6aa93" providerId="ADAL" clId="{D0DE78E5-F4D5-449D-9A1A-9847822F4248}" dt="2026-04-16T14:52:22.570" v="24" actId="6549"/>
        <pc:sldMkLst>
          <pc:docMk/>
          <pc:sldMk cId="54266328" sldId="272"/>
        </pc:sldMkLst>
      </pc:sldChg>
      <pc:sldChg chg="modNotesTx">
        <pc:chgData name="Annika Nordstrand" userId="3a2858b8-4b57-448e-8597-624441f6aa93" providerId="ADAL" clId="{D0DE78E5-F4D5-449D-9A1A-9847822F4248}" dt="2026-04-16T14:52:50.144" v="26" actId="6549"/>
        <pc:sldMkLst>
          <pc:docMk/>
          <pc:sldMk cId="3607789355" sldId="275"/>
        </pc:sldMkLst>
      </pc:sldChg>
      <pc:sldChg chg="modNotesTx">
        <pc:chgData name="Annika Nordstrand" userId="3a2858b8-4b57-448e-8597-624441f6aa93" providerId="ADAL" clId="{D0DE78E5-F4D5-449D-9A1A-9847822F4248}" dt="2026-04-16T14:52:59.104" v="27" actId="20577"/>
        <pc:sldMkLst>
          <pc:docMk/>
          <pc:sldMk cId="4124787254" sldId="276"/>
        </pc:sldMkLst>
      </pc:sldChg>
      <pc:sldChg chg="modNotesTx">
        <pc:chgData name="Annika Nordstrand" userId="3a2858b8-4b57-448e-8597-624441f6aa93" providerId="ADAL" clId="{D0DE78E5-F4D5-449D-9A1A-9847822F4248}" dt="2026-04-16T14:47:47.279" v="9" actId="6549"/>
        <pc:sldMkLst>
          <pc:docMk/>
          <pc:sldMk cId="4258066891" sldId="609"/>
        </pc:sldMkLst>
      </pc:sldChg>
      <pc:sldChg chg="modNotesTx">
        <pc:chgData name="Annika Nordstrand" userId="3a2858b8-4b57-448e-8597-624441f6aa93" providerId="ADAL" clId="{D0DE78E5-F4D5-449D-9A1A-9847822F4248}" dt="2026-04-16T14:51:00.783" v="19" actId="20577"/>
        <pc:sldMkLst>
          <pc:docMk/>
          <pc:sldMk cId="2028855828" sldId="610"/>
        </pc:sldMkLst>
      </pc:sldChg>
      <pc:sldChg chg="modSp mod modNotesTx">
        <pc:chgData name="Annika Nordstrand" userId="3a2858b8-4b57-448e-8597-624441f6aa93" providerId="ADAL" clId="{D0DE78E5-F4D5-449D-9A1A-9847822F4248}" dt="2026-04-16T19:26:54.987" v="150" actId="20577"/>
        <pc:sldMkLst>
          <pc:docMk/>
          <pc:sldMk cId="1435382791" sldId="611"/>
        </pc:sldMkLst>
        <pc:spChg chg="mod">
          <ac:chgData name="Annika Nordstrand" userId="3a2858b8-4b57-448e-8597-624441f6aa93" providerId="ADAL" clId="{D0DE78E5-F4D5-449D-9A1A-9847822F4248}" dt="2026-04-16T19:26:54.987" v="150" actId="20577"/>
          <ac:spMkLst>
            <pc:docMk/>
            <pc:sldMk cId="1435382791" sldId="611"/>
            <ac:spMk id="3" creationId="{49F9E657-26E0-298F-60B8-F4655408B40B}"/>
          </ac:spMkLst>
        </pc:spChg>
      </pc:sldChg>
      <pc:sldChg chg="modNotesTx">
        <pc:chgData name="Annika Nordstrand" userId="3a2858b8-4b57-448e-8597-624441f6aa93" providerId="ADAL" clId="{D0DE78E5-F4D5-449D-9A1A-9847822F4248}" dt="2026-04-16T14:48:57.429" v="12" actId="6549"/>
        <pc:sldMkLst>
          <pc:docMk/>
          <pc:sldMk cId="3448320106" sldId="613"/>
        </pc:sldMkLst>
      </pc:sldChg>
      <pc:sldChg chg="modNotesTx">
        <pc:chgData name="Annika Nordstrand" userId="3a2858b8-4b57-448e-8597-624441f6aa93" providerId="ADAL" clId="{D0DE78E5-F4D5-449D-9A1A-9847822F4248}" dt="2026-04-16T14:49:16.700" v="13" actId="6549"/>
        <pc:sldMkLst>
          <pc:docMk/>
          <pc:sldMk cId="2793649355" sldId="614"/>
        </pc:sldMkLst>
      </pc:sldChg>
      <pc:sldChg chg="modNotesTx">
        <pc:chgData name="Annika Nordstrand" userId="3a2858b8-4b57-448e-8597-624441f6aa93" providerId="ADAL" clId="{D0DE78E5-F4D5-449D-9A1A-9847822F4248}" dt="2026-04-16T14:49:50.428" v="15" actId="6549"/>
        <pc:sldMkLst>
          <pc:docMk/>
          <pc:sldMk cId="2436232880" sldId="615"/>
        </pc:sldMkLst>
      </pc:sldChg>
      <pc:sldChg chg="modNotesTx">
        <pc:chgData name="Annika Nordstrand" userId="3a2858b8-4b57-448e-8597-624441f6aa93" providerId="ADAL" clId="{D0DE78E5-F4D5-449D-9A1A-9847822F4248}" dt="2026-04-16T14:50:26.434" v="17" actId="6549"/>
        <pc:sldMkLst>
          <pc:docMk/>
          <pc:sldMk cId="3713061914" sldId="616"/>
        </pc:sldMkLst>
      </pc:sldChg>
      <pc:sldChg chg="modNotesTx">
        <pc:chgData name="Annika Nordstrand" userId="3a2858b8-4b57-448e-8597-624441f6aa93" providerId="ADAL" clId="{D0DE78E5-F4D5-449D-9A1A-9847822F4248}" dt="2026-04-16T14:52:37.147" v="25" actId="6549"/>
        <pc:sldMkLst>
          <pc:docMk/>
          <pc:sldMk cId="2665954156" sldId="617"/>
        </pc:sldMkLst>
      </pc:sldChg>
      <pc:sldChg chg="modNotesTx">
        <pc:chgData name="Annika Nordstrand" userId="3a2858b8-4b57-448e-8597-624441f6aa93" providerId="ADAL" clId="{D0DE78E5-F4D5-449D-9A1A-9847822F4248}" dt="2026-04-16T14:50:45.145" v="18" actId="6549"/>
        <pc:sldMkLst>
          <pc:docMk/>
          <pc:sldMk cId="1782511623" sldId="618"/>
        </pc:sldMkLst>
      </pc:sldChg>
      <pc:sldChg chg="modNotesTx">
        <pc:chgData name="Annika Nordstrand" userId="3a2858b8-4b57-448e-8597-624441f6aa93" providerId="ADAL" clId="{D0DE78E5-F4D5-449D-9A1A-9847822F4248}" dt="2026-04-16T14:50:07.642" v="16" actId="6549"/>
        <pc:sldMkLst>
          <pc:docMk/>
          <pc:sldMk cId="1644551928" sldId="619"/>
        </pc:sldMkLst>
      </pc:sldChg>
      <pc:sldChg chg="modNotesTx">
        <pc:chgData name="Annika Nordstrand" userId="3a2858b8-4b57-448e-8597-624441f6aa93" providerId="ADAL" clId="{D0DE78E5-F4D5-449D-9A1A-9847822F4248}" dt="2026-04-16T14:51:32.378" v="21" actId="6549"/>
        <pc:sldMkLst>
          <pc:docMk/>
          <pc:sldMk cId="348491378" sldId="620"/>
        </pc:sldMkLst>
      </pc:sldChg>
      <pc:sldChg chg="modNotesTx">
        <pc:chgData name="Annika Nordstrand" userId="3a2858b8-4b57-448e-8597-624441f6aa93" providerId="ADAL" clId="{D0DE78E5-F4D5-449D-9A1A-9847822F4248}" dt="2026-04-16T14:51:53.386" v="22" actId="6549"/>
        <pc:sldMkLst>
          <pc:docMk/>
          <pc:sldMk cId="3157892847" sldId="621"/>
        </pc:sldMkLst>
      </pc:sldChg>
      <pc:sldChg chg="modNotesTx">
        <pc:chgData name="Annika Nordstrand" userId="3a2858b8-4b57-448e-8597-624441f6aa93" providerId="ADAL" clId="{D0DE78E5-F4D5-449D-9A1A-9847822F4248}" dt="2026-04-16T14:47:35.975" v="8" actId="6549"/>
        <pc:sldMkLst>
          <pc:docMk/>
          <pc:sldMk cId="2684459325" sldId="622"/>
        </pc:sldMkLst>
      </pc:sldChg>
      <pc:sldChg chg="modNotesTx">
        <pc:chgData name="Annika Nordstrand" userId="3a2858b8-4b57-448e-8597-624441f6aa93" providerId="ADAL" clId="{D0DE78E5-F4D5-449D-9A1A-9847822F4248}" dt="2026-04-16T14:49:32.914" v="14" actId="6549"/>
        <pc:sldMkLst>
          <pc:docMk/>
          <pc:sldMk cId="1555921235" sldId="623"/>
        </pc:sldMkLst>
      </pc:sldChg>
      <pc:sldChg chg="addSp modSp mod modAnim modNotesTx">
        <pc:chgData name="Annika Nordstrand" userId="3a2858b8-4b57-448e-8597-624441f6aa93" providerId="ADAL" clId="{D0DE78E5-F4D5-449D-9A1A-9847822F4248}" dt="2026-04-16T15:01:32.278" v="114" actId="1037"/>
        <pc:sldMkLst>
          <pc:docMk/>
          <pc:sldMk cId="3325349957" sldId="624"/>
        </pc:sldMkLst>
        <pc:spChg chg="mod">
          <ac:chgData name="Annika Nordstrand" userId="3a2858b8-4b57-448e-8597-624441f6aa93" providerId="ADAL" clId="{D0DE78E5-F4D5-449D-9A1A-9847822F4248}" dt="2026-04-16T15:00:58.435" v="99" actId="6549"/>
          <ac:spMkLst>
            <pc:docMk/>
            <pc:sldMk cId="3325349957" sldId="624"/>
            <ac:spMk id="39" creationId="{61FFF3BA-24FD-D77E-B30D-40FCCA8B14B5}"/>
          </ac:spMkLst>
        </pc:spChg>
        <pc:picChg chg="ord">
          <ac:chgData name="Annika Nordstrand" userId="3a2858b8-4b57-448e-8597-624441f6aa93" providerId="ADAL" clId="{D0DE78E5-F4D5-449D-9A1A-9847822F4248}" dt="2026-04-16T15:00:35.120" v="96" actId="166"/>
          <ac:picMkLst>
            <pc:docMk/>
            <pc:sldMk cId="3325349957" sldId="624"/>
            <ac:picMk id="26" creationId="{9D4E7F29-32CB-0952-26FC-F0B282D0BB1A}"/>
          </ac:picMkLst>
        </pc:picChg>
        <pc:picChg chg="ord">
          <ac:chgData name="Annika Nordstrand" userId="3a2858b8-4b57-448e-8597-624441f6aa93" providerId="ADAL" clId="{D0DE78E5-F4D5-449D-9A1A-9847822F4248}" dt="2026-04-16T14:59:49.717" v="79" actId="166"/>
          <ac:picMkLst>
            <pc:docMk/>
            <pc:sldMk cId="3325349957" sldId="624"/>
            <ac:picMk id="36" creationId="{C9D5E68A-74AF-710F-199E-E99FC09B939F}"/>
          </ac:picMkLst>
        </pc:picChg>
        <pc:cxnChg chg="add mod">
          <ac:chgData name="Annika Nordstrand" userId="3a2858b8-4b57-448e-8597-624441f6aa93" providerId="ADAL" clId="{D0DE78E5-F4D5-449D-9A1A-9847822F4248}" dt="2026-04-16T15:00:20.588" v="92" actId="693"/>
          <ac:cxnSpMkLst>
            <pc:docMk/>
            <pc:sldMk cId="3325349957" sldId="624"/>
            <ac:cxnSpMk id="4" creationId="{76C629F7-738D-AF15-6766-A16D6C103C4C}"/>
          </ac:cxnSpMkLst>
        </pc:cxnChg>
        <pc:cxnChg chg="add mod">
          <ac:chgData name="Annika Nordstrand" userId="3a2858b8-4b57-448e-8597-624441f6aa93" providerId="ADAL" clId="{D0DE78E5-F4D5-449D-9A1A-9847822F4248}" dt="2026-04-16T15:01:32.278" v="114" actId="1037"/>
          <ac:cxnSpMkLst>
            <pc:docMk/>
            <pc:sldMk cId="3325349957" sldId="624"/>
            <ac:cxnSpMk id="7" creationId="{FA6D8B87-3065-DB55-5C8E-4880AB57AE18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4" Type="http://schemas.openxmlformats.org/officeDocument/2006/relationships/image" Target="../media/image3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047A84-840E-4F9A-BDF6-CC2F8DAD741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5BCF3C9-601F-4FDD-A1CF-8386FBA3228C}">
      <dgm:prSet/>
      <dgm:spPr/>
      <dgm:t>
        <a:bodyPr/>
        <a:lstStyle/>
        <a:p>
          <a:r>
            <a:rPr lang="en-US"/>
            <a:t>Lowering thresholds – getting started</a:t>
          </a:r>
        </a:p>
      </dgm:t>
    </dgm:pt>
    <dgm:pt modelId="{CF92989D-E6A8-4E57-B903-10D35D64201B}" type="parTrans" cxnId="{BF393DBC-1392-420A-8F78-B19EF2124FE9}">
      <dgm:prSet/>
      <dgm:spPr/>
      <dgm:t>
        <a:bodyPr/>
        <a:lstStyle/>
        <a:p>
          <a:endParaRPr lang="en-US"/>
        </a:p>
      </dgm:t>
    </dgm:pt>
    <dgm:pt modelId="{9356CA57-2CA2-4074-83AE-FC29C36A5AF1}" type="sibTrans" cxnId="{BF393DBC-1392-420A-8F78-B19EF2124FE9}">
      <dgm:prSet/>
      <dgm:spPr/>
      <dgm:t>
        <a:bodyPr/>
        <a:lstStyle/>
        <a:p>
          <a:endParaRPr lang="en-US"/>
        </a:p>
      </dgm:t>
    </dgm:pt>
    <dgm:pt modelId="{49169D73-5777-430A-A6F5-890591AC6AC3}">
      <dgm:prSet/>
      <dgm:spPr/>
      <dgm:t>
        <a:bodyPr/>
        <a:lstStyle/>
        <a:p>
          <a:r>
            <a:rPr lang="en-US"/>
            <a:t>Staying connected over time</a:t>
          </a:r>
        </a:p>
      </dgm:t>
    </dgm:pt>
    <dgm:pt modelId="{F17DE427-B7AF-44CF-A7D9-5088E93C56BA}" type="parTrans" cxnId="{A9D2F875-710B-4982-87EB-689917A98262}">
      <dgm:prSet/>
      <dgm:spPr/>
      <dgm:t>
        <a:bodyPr/>
        <a:lstStyle/>
        <a:p>
          <a:endParaRPr lang="en-US"/>
        </a:p>
      </dgm:t>
    </dgm:pt>
    <dgm:pt modelId="{B063B9C5-E5A3-448B-A96F-A9ADF5AA0687}" type="sibTrans" cxnId="{A9D2F875-710B-4982-87EB-689917A98262}">
      <dgm:prSet/>
      <dgm:spPr/>
      <dgm:t>
        <a:bodyPr/>
        <a:lstStyle/>
        <a:p>
          <a:endParaRPr lang="en-US"/>
        </a:p>
      </dgm:t>
    </dgm:pt>
    <dgm:pt modelId="{0C6D26C8-90F9-4763-B271-CBF3B965FC20}">
      <dgm:prSet/>
      <dgm:spPr/>
      <dgm:t>
        <a:bodyPr/>
        <a:lstStyle/>
        <a:p>
          <a:r>
            <a:rPr lang="en-US" dirty="0"/>
            <a:t>Supporting the next step</a:t>
          </a:r>
        </a:p>
      </dgm:t>
    </dgm:pt>
    <dgm:pt modelId="{F314CFF2-8E6C-4E56-A16C-6E611E16C11E}" type="parTrans" cxnId="{E8A0DE11-4B38-40B6-BFC2-3B3CBEFE2E01}">
      <dgm:prSet/>
      <dgm:spPr/>
      <dgm:t>
        <a:bodyPr/>
        <a:lstStyle/>
        <a:p>
          <a:endParaRPr lang="en-US"/>
        </a:p>
      </dgm:t>
    </dgm:pt>
    <dgm:pt modelId="{A93899D0-6B33-44DD-8CC8-D952B3305D29}" type="sibTrans" cxnId="{E8A0DE11-4B38-40B6-BFC2-3B3CBEFE2E01}">
      <dgm:prSet/>
      <dgm:spPr/>
      <dgm:t>
        <a:bodyPr/>
        <a:lstStyle/>
        <a:p>
          <a:endParaRPr lang="en-US"/>
        </a:p>
      </dgm:t>
    </dgm:pt>
    <dgm:pt modelId="{1377120C-DC98-4E6E-B3B7-3D5E079EB349}" type="pres">
      <dgm:prSet presAssocID="{7C047A84-840E-4F9A-BDF6-CC2F8DAD7415}" presName="root" presStyleCnt="0">
        <dgm:presLayoutVars>
          <dgm:dir/>
          <dgm:resizeHandles val="exact"/>
        </dgm:presLayoutVars>
      </dgm:prSet>
      <dgm:spPr/>
    </dgm:pt>
    <dgm:pt modelId="{A614B31C-B8B1-4129-A952-3B6D26A491A2}" type="pres">
      <dgm:prSet presAssocID="{05BCF3C9-601F-4FDD-A1CF-8386FBA3228C}" presName="compNode" presStyleCnt="0"/>
      <dgm:spPr/>
    </dgm:pt>
    <dgm:pt modelId="{3FF9EF56-FE24-445E-B5C4-C53256ED1FB4}" type="pres">
      <dgm:prSet presAssocID="{05BCF3C9-601F-4FDD-A1CF-8386FBA3228C}" presName="bgRect" presStyleLbl="bgShp" presStyleIdx="0" presStyleCnt="3"/>
      <dgm:spPr/>
    </dgm:pt>
    <dgm:pt modelId="{2D3F1B40-7AB9-42D1-99B1-0DFE0509E055}" type="pres">
      <dgm:prSet presAssocID="{05BCF3C9-601F-4FDD-A1CF-8386FBA3228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ör"/>
        </a:ext>
      </dgm:extLst>
    </dgm:pt>
    <dgm:pt modelId="{4D3C75F3-EA5F-4DE5-ACF3-97851400B87F}" type="pres">
      <dgm:prSet presAssocID="{05BCF3C9-601F-4FDD-A1CF-8386FBA3228C}" presName="spaceRect" presStyleCnt="0"/>
      <dgm:spPr/>
    </dgm:pt>
    <dgm:pt modelId="{2FA4EA3D-F987-4A10-B2F1-56A1AE886A0E}" type="pres">
      <dgm:prSet presAssocID="{05BCF3C9-601F-4FDD-A1CF-8386FBA3228C}" presName="parTx" presStyleLbl="revTx" presStyleIdx="0" presStyleCnt="3">
        <dgm:presLayoutVars>
          <dgm:chMax val="0"/>
          <dgm:chPref val="0"/>
        </dgm:presLayoutVars>
      </dgm:prSet>
      <dgm:spPr/>
    </dgm:pt>
    <dgm:pt modelId="{FE7AB662-478D-4830-AC7C-D6A93631EF21}" type="pres">
      <dgm:prSet presAssocID="{9356CA57-2CA2-4074-83AE-FC29C36A5AF1}" presName="sibTrans" presStyleCnt="0"/>
      <dgm:spPr/>
    </dgm:pt>
    <dgm:pt modelId="{5541932C-F323-4E18-B6FF-342CA0B37338}" type="pres">
      <dgm:prSet presAssocID="{49169D73-5777-430A-A6F5-890591AC6AC3}" presName="compNode" presStyleCnt="0"/>
      <dgm:spPr/>
    </dgm:pt>
    <dgm:pt modelId="{D79DEF86-D212-45FD-AF55-630074B21E04}" type="pres">
      <dgm:prSet presAssocID="{49169D73-5777-430A-A6F5-890591AC6AC3}" presName="bgRect" presStyleLbl="bgShp" presStyleIdx="1" presStyleCnt="3"/>
      <dgm:spPr/>
    </dgm:pt>
    <dgm:pt modelId="{18E96E53-C498-4EE0-9760-96C3E03DB6DE}" type="pres">
      <dgm:prSet presAssocID="{49169D73-5777-430A-A6F5-890591AC6AC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4652EBE6-4394-42A6-B273-44C65DDE6DC3}" type="pres">
      <dgm:prSet presAssocID="{49169D73-5777-430A-A6F5-890591AC6AC3}" presName="spaceRect" presStyleCnt="0"/>
      <dgm:spPr/>
    </dgm:pt>
    <dgm:pt modelId="{23B218B7-FE1F-49E9-830E-30D45F579AFC}" type="pres">
      <dgm:prSet presAssocID="{49169D73-5777-430A-A6F5-890591AC6AC3}" presName="parTx" presStyleLbl="revTx" presStyleIdx="1" presStyleCnt="3">
        <dgm:presLayoutVars>
          <dgm:chMax val="0"/>
          <dgm:chPref val="0"/>
        </dgm:presLayoutVars>
      </dgm:prSet>
      <dgm:spPr/>
    </dgm:pt>
    <dgm:pt modelId="{7CA82608-7A09-4261-90FB-1DB76CFC979F}" type="pres">
      <dgm:prSet presAssocID="{B063B9C5-E5A3-448B-A96F-A9ADF5AA0687}" presName="sibTrans" presStyleCnt="0"/>
      <dgm:spPr/>
    </dgm:pt>
    <dgm:pt modelId="{DE68BABB-E3F6-457C-A529-8F94D59C74E1}" type="pres">
      <dgm:prSet presAssocID="{0C6D26C8-90F9-4763-B271-CBF3B965FC20}" presName="compNode" presStyleCnt="0"/>
      <dgm:spPr/>
    </dgm:pt>
    <dgm:pt modelId="{EE3EE536-64C1-4FE2-BE9E-62E806C3DFBA}" type="pres">
      <dgm:prSet presAssocID="{0C6D26C8-90F9-4763-B271-CBF3B965FC20}" presName="bgRect" presStyleLbl="bgShp" presStyleIdx="2" presStyleCnt="3"/>
      <dgm:spPr/>
    </dgm:pt>
    <dgm:pt modelId="{4605F39B-BC94-4CAF-A49E-D1A178675E9C}" type="pres">
      <dgm:prSet presAssocID="{0C6D26C8-90F9-4763-B271-CBF3B965FC2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ck"/>
        </a:ext>
      </dgm:extLst>
    </dgm:pt>
    <dgm:pt modelId="{9763B5ED-96EA-48C6-B03D-C88B95624B99}" type="pres">
      <dgm:prSet presAssocID="{0C6D26C8-90F9-4763-B271-CBF3B965FC20}" presName="spaceRect" presStyleCnt="0"/>
      <dgm:spPr/>
    </dgm:pt>
    <dgm:pt modelId="{4482FA47-E7CF-493D-B06D-5FB346399089}" type="pres">
      <dgm:prSet presAssocID="{0C6D26C8-90F9-4763-B271-CBF3B965FC2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8A0DE11-4B38-40B6-BFC2-3B3CBEFE2E01}" srcId="{7C047A84-840E-4F9A-BDF6-CC2F8DAD7415}" destId="{0C6D26C8-90F9-4763-B271-CBF3B965FC20}" srcOrd="2" destOrd="0" parTransId="{F314CFF2-8E6C-4E56-A16C-6E611E16C11E}" sibTransId="{A93899D0-6B33-44DD-8CC8-D952B3305D29}"/>
    <dgm:cxn modelId="{4110094B-6DA9-40FD-A449-24A79D45EFD3}" type="presOf" srcId="{05BCF3C9-601F-4FDD-A1CF-8386FBA3228C}" destId="{2FA4EA3D-F987-4A10-B2F1-56A1AE886A0E}" srcOrd="0" destOrd="0" presId="urn:microsoft.com/office/officeart/2018/2/layout/IconVerticalSolidList"/>
    <dgm:cxn modelId="{BDFC4255-E982-4AE0-8321-C1B1F17DF1F4}" type="presOf" srcId="{49169D73-5777-430A-A6F5-890591AC6AC3}" destId="{23B218B7-FE1F-49E9-830E-30D45F579AFC}" srcOrd="0" destOrd="0" presId="urn:microsoft.com/office/officeart/2018/2/layout/IconVerticalSolidList"/>
    <dgm:cxn modelId="{A9D2F875-710B-4982-87EB-689917A98262}" srcId="{7C047A84-840E-4F9A-BDF6-CC2F8DAD7415}" destId="{49169D73-5777-430A-A6F5-890591AC6AC3}" srcOrd="1" destOrd="0" parTransId="{F17DE427-B7AF-44CF-A7D9-5088E93C56BA}" sibTransId="{B063B9C5-E5A3-448B-A96F-A9ADF5AA0687}"/>
    <dgm:cxn modelId="{481DC091-8A86-416F-B640-4584F35993DB}" type="presOf" srcId="{7C047A84-840E-4F9A-BDF6-CC2F8DAD7415}" destId="{1377120C-DC98-4E6E-B3B7-3D5E079EB349}" srcOrd="0" destOrd="0" presId="urn:microsoft.com/office/officeart/2018/2/layout/IconVerticalSolidList"/>
    <dgm:cxn modelId="{BF393DBC-1392-420A-8F78-B19EF2124FE9}" srcId="{7C047A84-840E-4F9A-BDF6-CC2F8DAD7415}" destId="{05BCF3C9-601F-4FDD-A1CF-8386FBA3228C}" srcOrd="0" destOrd="0" parTransId="{CF92989D-E6A8-4E57-B903-10D35D64201B}" sibTransId="{9356CA57-2CA2-4074-83AE-FC29C36A5AF1}"/>
    <dgm:cxn modelId="{B7E070CA-9A42-4337-8CDB-13605D50F765}" type="presOf" srcId="{0C6D26C8-90F9-4763-B271-CBF3B965FC20}" destId="{4482FA47-E7CF-493D-B06D-5FB346399089}" srcOrd="0" destOrd="0" presId="urn:microsoft.com/office/officeart/2018/2/layout/IconVerticalSolidList"/>
    <dgm:cxn modelId="{FD055AB9-7CE3-43F3-958F-8F0E1B3722FB}" type="presParOf" srcId="{1377120C-DC98-4E6E-B3B7-3D5E079EB349}" destId="{A614B31C-B8B1-4129-A952-3B6D26A491A2}" srcOrd="0" destOrd="0" presId="urn:microsoft.com/office/officeart/2018/2/layout/IconVerticalSolidList"/>
    <dgm:cxn modelId="{D4B34148-6E81-46BA-A334-4117B2867ABF}" type="presParOf" srcId="{A614B31C-B8B1-4129-A952-3B6D26A491A2}" destId="{3FF9EF56-FE24-445E-B5C4-C53256ED1FB4}" srcOrd="0" destOrd="0" presId="urn:microsoft.com/office/officeart/2018/2/layout/IconVerticalSolidList"/>
    <dgm:cxn modelId="{04E87548-D304-42DD-ABEF-F11B3848BCA4}" type="presParOf" srcId="{A614B31C-B8B1-4129-A952-3B6D26A491A2}" destId="{2D3F1B40-7AB9-42D1-99B1-0DFE0509E055}" srcOrd="1" destOrd="0" presId="urn:microsoft.com/office/officeart/2018/2/layout/IconVerticalSolidList"/>
    <dgm:cxn modelId="{B70D1ED0-6483-4E92-A4B1-310AFEE64823}" type="presParOf" srcId="{A614B31C-B8B1-4129-A952-3B6D26A491A2}" destId="{4D3C75F3-EA5F-4DE5-ACF3-97851400B87F}" srcOrd="2" destOrd="0" presId="urn:microsoft.com/office/officeart/2018/2/layout/IconVerticalSolidList"/>
    <dgm:cxn modelId="{C0BDB7CD-BFE0-43E0-954E-ECD64D70852F}" type="presParOf" srcId="{A614B31C-B8B1-4129-A952-3B6D26A491A2}" destId="{2FA4EA3D-F987-4A10-B2F1-56A1AE886A0E}" srcOrd="3" destOrd="0" presId="urn:microsoft.com/office/officeart/2018/2/layout/IconVerticalSolidList"/>
    <dgm:cxn modelId="{3B4BC8B6-8EC5-4755-9994-1D2C671FE803}" type="presParOf" srcId="{1377120C-DC98-4E6E-B3B7-3D5E079EB349}" destId="{FE7AB662-478D-4830-AC7C-D6A93631EF21}" srcOrd="1" destOrd="0" presId="urn:microsoft.com/office/officeart/2018/2/layout/IconVerticalSolidList"/>
    <dgm:cxn modelId="{8930C523-609F-4CEC-97D7-57BF719F029B}" type="presParOf" srcId="{1377120C-DC98-4E6E-B3B7-3D5E079EB349}" destId="{5541932C-F323-4E18-B6FF-342CA0B37338}" srcOrd="2" destOrd="0" presId="urn:microsoft.com/office/officeart/2018/2/layout/IconVerticalSolidList"/>
    <dgm:cxn modelId="{01FEFC5B-86C8-4E75-A637-7E589FE186D4}" type="presParOf" srcId="{5541932C-F323-4E18-B6FF-342CA0B37338}" destId="{D79DEF86-D212-45FD-AF55-630074B21E04}" srcOrd="0" destOrd="0" presId="urn:microsoft.com/office/officeart/2018/2/layout/IconVerticalSolidList"/>
    <dgm:cxn modelId="{443680D7-C43B-4100-A324-77526B99D527}" type="presParOf" srcId="{5541932C-F323-4E18-B6FF-342CA0B37338}" destId="{18E96E53-C498-4EE0-9760-96C3E03DB6DE}" srcOrd="1" destOrd="0" presId="urn:microsoft.com/office/officeart/2018/2/layout/IconVerticalSolidList"/>
    <dgm:cxn modelId="{41AB20F1-9005-4D25-8BC1-94ADAEB63FF7}" type="presParOf" srcId="{5541932C-F323-4E18-B6FF-342CA0B37338}" destId="{4652EBE6-4394-42A6-B273-44C65DDE6DC3}" srcOrd="2" destOrd="0" presId="urn:microsoft.com/office/officeart/2018/2/layout/IconVerticalSolidList"/>
    <dgm:cxn modelId="{4C79A979-922E-4FDF-BAD3-8682EB66C5EE}" type="presParOf" srcId="{5541932C-F323-4E18-B6FF-342CA0B37338}" destId="{23B218B7-FE1F-49E9-830E-30D45F579AFC}" srcOrd="3" destOrd="0" presId="urn:microsoft.com/office/officeart/2018/2/layout/IconVerticalSolidList"/>
    <dgm:cxn modelId="{739FB72C-2E51-44BB-9501-FDA64A26D992}" type="presParOf" srcId="{1377120C-DC98-4E6E-B3B7-3D5E079EB349}" destId="{7CA82608-7A09-4261-90FB-1DB76CFC979F}" srcOrd="3" destOrd="0" presId="urn:microsoft.com/office/officeart/2018/2/layout/IconVerticalSolidList"/>
    <dgm:cxn modelId="{5B4D899E-E821-4F4E-B6D0-858095B2C9A8}" type="presParOf" srcId="{1377120C-DC98-4E6E-B3B7-3D5E079EB349}" destId="{DE68BABB-E3F6-457C-A529-8F94D59C74E1}" srcOrd="4" destOrd="0" presId="urn:microsoft.com/office/officeart/2018/2/layout/IconVerticalSolidList"/>
    <dgm:cxn modelId="{735928DB-726C-48C0-895D-080936A6027B}" type="presParOf" srcId="{DE68BABB-E3F6-457C-A529-8F94D59C74E1}" destId="{EE3EE536-64C1-4FE2-BE9E-62E806C3DFBA}" srcOrd="0" destOrd="0" presId="urn:microsoft.com/office/officeart/2018/2/layout/IconVerticalSolidList"/>
    <dgm:cxn modelId="{8937DA5C-F500-4F97-AD9A-AA68B4AE7629}" type="presParOf" srcId="{DE68BABB-E3F6-457C-A529-8F94D59C74E1}" destId="{4605F39B-BC94-4CAF-A49E-D1A178675E9C}" srcOrd="1" destOrd="0" presId="urn:microsoft.com/office/officeart/2018/2/layout/IconVerticalSolidList"/>
    <dgm:cxn modelId="{B1419069-BBA9-4303-88CD-76C963F9D8E1}" type="presParOf" srcId="{DE68BABB-E3F6-457C-A529-8F94D59C74E1}" destId="{9763B5ED-96EA-48C6-B03D-C88B95624B99}" srcOrd="2" destOrd="0" presId="urn:microsoft.com/office/officeart/2018/2/layout/IconVerticalSolidList"/>
    <dgm:cxn modelId="{3AA4F04D-6A63-43D8-8FDB-11E7B29B89F9}" type="presParOf" srcId="{DE68BABB-E3F6-457C-A529-8F94D59C74E1}" destId="{4482FA47-E7CF-493D-B06D-5FB34639908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F0F4B3-8C26-419B-B497-912B3A99408E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FCEC87D-27F1-4F19-946C-A8773FFA535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Strategic partnerships</a:t>
          </a:r>
        </a:p>
      </dgm:t>
    </dgm:pt>
    <dgm:pt modelId="{68454C22-F1B0-4597-BE64-91CC1D1C32D6}" type="parTrans" cxnId="{D18EA598-9CEE-4870-BD1C-A6ED57C89C03}">
      <dgm:prSet/>
      <dgm:spPr/>
      <dgm:t>
        <a:bodyPr/>
        <a:lstStyle/>
        <a:p>
          <a:endParaRPr lang="en-US"/>
        </a:p>
      </dgm:t>
    </dgm:pt>
    <dgm:pt modelId="{40CEAD88-4931-47D8-8C7D-1C1B98766256}" type="sibTrans" cxnId="{D18EA598-9CEE-4870-BD1C-A6ED57C89C03}">
      <dgm:prSet/>
      <dgm:spPr/>
      <dgm:t>
        <a:bodyPr/>
        <a:lstStyle/>
        <a:p>
          <a:endParaRPr lang="en-US"/>
        </a:p>
      </dgm:t>
    </dgm:pt>
    <dgm:pt modelId="{362E8BBC-2F27-4382-A5C6-C20741F4CF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University‑wide</a:t>
          </a:r>
        </a:p>
      </dgm:t>
    </dgm:pt>
    <dgm:pt modelId="{0E4672E6-1A1A-4E82-84CB-CCE03D6628FF}" type="parTrans" cxnId="{A178A5F9-20E0-4810-819E-77E86A9FEE8F}">
      <dgm:prSet/>
      <dgm:spPr/>
      <dgm:t>
        <a:bodyPr/>
        <a:lstStyle/>
        <a:p>
          <a:endParaRPr lang="en-US"/>
        </a:p>
      </dgm:t>
    </dgm:pt>
    <dgm:pt modelId="{24D5A1CE-1CE6-48D1-8E33-1FA1522CC691}" type="sibTrans" cxnId="{A178A5F9-20E0-4810-819E-77E86A9FEE8F}">
      <dgm:prSet/>
      <dgm:spPr/>
      <dgm:t>
        <a:bodyPr/>
        <a:lstStyle/>
        <a:p>
          <a:endParaRPr lang="en-US"/>
        </a:p>
      </dgm:t>
    </dgm:pt>
    <dgm:pt modelId="{DFDF18C4-BD55-48FA-BE64-8BF9742D382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Leadership‑level engagement</a:t>
          </a:r>
        </a:p>
      </dgm:t>
    </dgm:pt>
    <dgm:pt modelId="{07016C06-4A03-477D-A980-8A51200A5617}" type="parTrans" cxnId="{D6F806E8-A383-44A8-BA00-11F1B075D1D4}">
      <dgm:prSet/>
      <dgm:spPr/>
      <dgm:t>
        <a:bodyPr/>
        <a:lstStyle/>
        <a:p>
          <a:endParaRPr lang="en-US"/>
        </a:p>
      </dgm:t>
    </dgm:pt>
    <dgm:pt modelId="{E9F816C5-B496-45AE-8ECA-F7F368411804}" type="sibTrans" cxnId="{D6F806E8-A383-44A8-BA00-11F1B075D1D4}">
      <dgm:prSet/>
      <dgm:spPr/>
      <dgm:t>
        <a:bodyPr/>
        <a:lstStyle/>
        <a:p>
          <a:endParaRPr lang="en-US"/>
        </a:p>
      </dgm:t>
    </dgm:pt>
    <dgm:pt modelId="{24481CD8-F2C7-4C2A-8000-84EAC87C06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Long‑term, broad scope</a:t>
          </a:r>
        </a:p>
      </dgm:t>
    </dgm:pt>
    <dgm:pt modelId="{7DA3D3F5-7F79-43B3-97FD-41BC6CFDDEBF}" type="parTrans" cxnId="{0AEE135C-BB85-4B5E-91E1-5EFE54642CFF}">
      <dgm:prSet/>
      <dgm:spPr/>
      <dgm:t>
        <a:bodyPr/>
        <a:lstStyle/>
        <a:p>
          <a:endParaRPr lang="en-US"/>
        </a:p>
      </dgm:t>
    </dgm:pt>
    <dgm:pt modelId="{8CE20119-A2D4-4795-8396-A480A98A92F7}" type="sibTrans" cxnId="{0AEE135C-BB85-4B5E-91E1-5EFE54642CFF}">
      <dgm:prSet/>
      <dgm:spPr/>
      <dgm:t>
        <a:bodyPr/>
        <a:lstStyle/>
        <a:p>
          <a:endParaRPr lang="en-US"/>
        </a:p>
      </dgm:t>
    </dgm:pt>
    <dgm:pt modelId="{DF09B8E7-E7E4-4230-B46D-C96FC7DDC3B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Partnerships</a:t>
          </a:r>
        </a:p>
      </dgm:t>
    </dgm:pt>
    <dgm:pt modelId="{9E22E624-F5A7-403A-9F5E-FF49A33C845C}" type="parTrans" cxnId="{066E3B15-AC3E-4812-8BFD-C52C1A5E638B}">
      <dgm:prSet/>
      <dgm:spPr/>
      <dgm:t>
        <a:bodyPr/>
        <a:lstStyle/>
        <a:p>
          <a:endParaRPr lang="en-US"/>
        </a:p>
      </dgm:t>
    </dgm:pt>
    <dgm:pt modelId="{741DA0A9-11B0-4FDA-88EF-278451407B05}" type="sibTrans" cxnId="{066E3B15-AC3E-4812-8BFD-C52C1A5E638B}">
      <dgm:prSet/>
      <dgm:spPr/>
      <dgm:t>
        <a:bodyPr/>
        <a:lstStyle/>
        <a:p>
          <a:endParaRPr lang="en-US"/>
        </a:p>
      </dgm:t>
    </dgm:pt>
    <dgm:pt modelId="{925FAB8A-4571-44DD-9839-4E77F24572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More focused scope</a:t>
          </a:r>
        </a:p>
      </dgm:t>
    </dgm:pt>
    <dgm:pt modelId="{B027B4CA-D18F-4230-B488-2A2089E9869B}" type="parTrans" cxnId="{01B29835-141E-456C-8944-0AFC58A53BC1}">
      <dgm:prSet/>
      <dgm:spPr/>
      <dgm:t>
        <a:bodyPr/>
        <a:lstStyle/>
        <a:p>
          <a:endParaRPr lang="en-US"/>
        </a:p>
      </dgm:t>
    </dgm:pt>
    <dgm:pt modelId="{E2057E80-89A2-4822-B307-1FAC1020DE12}" type="sibTrans" cxnId="{01B29835-141E-456C-8944-0AFC58A53BC1}">
      <dgm:prSet/>
      <dgm:spPr/>
      <dgm:t>
        <a:bodyPr/>
        <a:lstStyle/>
        <a:p>
          <a:endParaRPr lang="en-US"/>
        </a:p>
      </dgm:t>
    </dgm:pt>
    <dgm:pt modelId="{FFD22D33-53E3-442A-A672-751B028EC8C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May involve a faculty, centre or discipline</a:t>
          </a:r>
        </a:p>
      </dgm:t>
    </dgm:pt>
    <dgm:pt modelId="{0548DFB0-8DEB-4765-AA07-4EB4EA15CB25}" type="parTrans" cxnId="{D07CF9EF-4E26-4E93-B1B3-F4CF4C88C66E}">
      <dgm:prSet/>
      <dgm:spPr/>
      <dgm:t>
        <a:bodyPr/>
        <a:lstStyle/>
        <a:p>
          <a:endParaRPr lang="en-US"/>
        </a:p>
      </dgm:t>
    </dgm:pt>
    <dgm:pt modelId="{73A04EC9-F452-4D99-AD40-95EBBA99132D}" type="sibTrans" cxnId="{D07CF9EF-4E26-4E93-B1B3-F4CF4C88C66E}">
      <dgm:prSet/>
      <dgm:spPr/>
      <dgm:t>
        <a:bodyPr/>
        <a:lstStyle/>
        <a:p>
          <a:endParaRPr lang="en-US"/>
        </a:p>
      </dgm:t>
    </dgm:pt>
    <dgm:pt modelId="{2E87DCEA-EFEC-46B0-AB24-B8ADEF2BD7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Can include one or several external actor</a:t>
          </a:r>
        </a:p>
      </dgm:t>
    </dgm:pt>
    <dgm:pt modelId="{ACB4096C-15D0-4D0D-BDE2-3C050ADEF9CB}" type="parTrans" cxnId="{7ED5FE7E-BD2B-40AD-861E-C34FB0558E7C}">
      <dgm:prSet/>
      <dgm:spPr/>
      <dgm:t>
        <a:bodyPr/>
        <a:lstStyle/>
        <a:p>
          <a:endParaRPr lang="en-US"/>
        </a:p>
      </dgm:t>
    </dgm:pt>
    <dgm:pt modelId="{311EDFA8-B6FB-4544-B0C5-D1F7431DFE3C}" type="sibTrans" cxnId="{7ED5FE7E-BD2B-40AD-861E-C34FB0558E7C}">
      <dgm:prSet/>
      <dgm:spPr/>
      <dgm:t>
        <a:bodyPr/>
        <a:lstStyle/>
        <a:p>
          <a:endParaRPr lang="en-US"/>
        </a:p>
      </dgm:t>
    </dgm:pt>
    <dgm:pt modelId="{DCE5EFE3-37FE-40FC-BAA1-E8FE603B4779}" type="pres">
      <dgm:prSet presAssocID="{DCF0F4B3-8C26-419B-B497-912B3A99408E}" presName="root" presStyleCnt="0">
        <dgm:presLayoutVars>
          <dgm:dir/>
          <dgm:resizeHandles val="exact"/>
        </dgm:presLayoutVars>
      </dgm:prSet>
      <dgm:spPr/>
    </dgm:pt>
    <dgm:pt modelId="{D1280E4A-FAC9-4660-AD7C-CC3AD8E3D753}" type="pres">
      <dgm:prSet presAssocID="{FFCEC87D-27F1-4F19-946C-A8773FFA5353}" presName="compNode" presStyleCnt="0"/>
      <dgm:spPr/>
    </dgm:pt>
    <dgm:pt modelId="{5F14C367-5B7F-485A-9E62-B3DF58929B63}" type="pres">
      <dgm:prSet presAssocID="{FFCEC87D-27F1-4F19-946C-A8773FFA535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kakning"/>
        </a:ext>
      </dgm:extLst>
    </dgm:pt>
    <dgm:pt modelId="{76C27D5D-0F66-4724-A8A6-EFF78CF5930D}" type="pres">
      <dgm:prSet presAssocID="{FFCEC87D-27F1-4F19-946C-A8773FFA5353}" presName="iconSpace" presStyleCnt="0"/>
      <dgm:spPr/>
    </dgm:pt>
    <dgm:pt modelId="{ABC3727A-FB20-4E1F-B0FA-FE6D8382A06A}" type="pres">
      <dgm:prSet presAssocID="{FFCEC87D-27F1-4F19-946C-A8773FFA5353}" presName="parTx" presStyleLbl="revTx" presStyleIdx="0" presStyleCnt="4">
        <dgm:presLayoutVars>
          <dgm:chMax val="0"/>
          <dgm:chPref val="0"/>
        </dgm:presLayoutVars>
      </dgm:prSet>
      <dgm:spPr/>
    </dgm:pt>
    <dgm:pt modelId="{FDAB22CE-9D37-43B9-9DCF-C15CFC932E5D}" type="pres">
      <dgm:prSet presAssocID="{FFCEC87D-27F1-4F19-946C-A8773FFA5353}" presName="txSpace" presStyleCnt="0"/>
      <dgm:spPr/>
    </dgm:pt>
    <dgm:pt modelId="{7068F6D4-FD99-4EDD-ABA4-DCD8587860F1}" type="pres">
      <dgm:prSet presAssocID="{FFCEC87D-27F1-4F19-946C-A8773FFA5353}" presName="desTx" presStyleLbl="revTx" presStyleIdx="1" presStyleCnt="4">
        <dgm:presLayoutVars/>
      </dgm:prSet>
      <dgm:spPr/>
    </dgm:pt>
    <dgm:pt modelId="{FF0C0B5E-E777-4702-A508-0DA1203EE475}" type="pres">
      <dgm:prSet presAssocID="{40CEAD88-4931-47D8-8C7D-1C1B98766256}" presName="sibTrans" presStyleCnt="0"/>
      <dgm:spPr/>
    </dgm:pt>
    <dgm:pt modelId="{A3526973-F010-412B-9E69-67ED316D3AF7}" type="pres">
      <dgm:prSet presAssocID="{DF09B8E7-E7E4-4230-B46D-C96FC7DDC3B2}" presName="compNode" presStyleCnt="0"/>
      <dgm:spPr/>
    </dgm:pt>
    <dgm:pt modelId="{BC380345-3829-4C7F-84E2-C74B26CF2BA3}" type="pres">
      <dgm:prSet presAssocID="{DF09B8E7-E7E4-4230-B46D-C96FC7DDC3B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rum"/>
        </a:ext>
      </dgm:extLst>
    </dgm:pt>
    <dgm:pt modelId="{7243B079-5C9D-4735-8C1F-48CBFD17AEEA}" type="pres">
      <dgm:prSet presAssocID="{DF09B8E7-E7E4-4230-B46D-C96FC7DDC3B2}" presName="iconSpace" presStyleCnt="0"/>
      <dgm:spPr/>
    </dgm:pt>
    <dgm:pt modelId="{51427672-95DA-4618-ABBC-0FAC75F63601}" type="pres">
      <dgm:prSet presAssocID="{DF09B8E7-E7E4-4230-B46D-C96FC7DDC3B2}" presName="parTx" presStyleLbl="revTx" presStyleIdx="2" presStyleCnt="4">
        <dgm:presLayoutVars>
          <dgm:chMax val="0"/>
          <dgm:chPref val="0"/>
        </dgm:presLayoutVars>
      </dgm:prSet>
      <dgm:spPr/>
    </dgm:pt>
    <dgm:pt modelId="{303F3348-6EC4-48AF-84BC-6D431E52B697}" type="pres">
      <dgm:prSet presAssocID="{DF09B8E7-E7E4-4230-B46D-C96FC7DDC3B2}" presName="txSpace" presStyleCnt="0"/>
      <dgm:spPr/>
    </dgm:pt>
    <dgm:pt modelId="{A7988288-1DDE-4432-8BD9-6D5488888FEB}" type="pres">
      <dgm:prSet presAssocID="{DF09B8E7-E7E4-4230-B46D-C96FC7DDC3B2}" presName="desTx" presStyleLbl="revTx" presStyleIdx="3" presStyleCnt="4">
        <dgm:presLayoutVars/>
      </dgm:prSet>
      <dgm:spPr/>
    </dgm:pt>
  </dgm:ptLst>
  <dgm:cxnLst>
    <dgm:cxn modelId="{066E3B15-AC3E-4812-8BFD-C52C1A5E638B}" srcId="{DCF0F4B3-8C26-419B-B497-912B3A99408E}" destId="{DF09B8E7-E7E4-4230-B46D-C96FC7DDC3B2}" srcOrd="1" destOrd="0" parTransId="{9E22E624-F5A7-403A-9F5E-FF49A33C845C}" sibTransId="{741DA0A9-11B0-4FDA-88EF-278451407B05}"/>
    <dgm:cxn modelId="{7EB2C317-C19F-460D-B1FD-3628B6C8E19C}" type="presOf" srcId="{FFD22D33-53E3-442A-A672-751B028EC8C0}" destId="{A7988288-1DDE-4432-8BD9-6D5488888FEB}" srcOrd="0" destOrd="1" presId="urn:microsoft.com/office/officeart/2018/5/layout/CenteredIconLabelDescriptionList"/>
    <dgm:cxn modelId="{DE76CE29-5BE9-468A-9F5B-E1D0D3F26101}" type="presOf" srcId="{24481CD8-F2C7-4C2A-8000-84EAC87C06AF}" destId="{7068F6D4-FD99-4EDD-ABA4-DCD8587860F1}" srcOrd="0" destOrd="2" presId="urn:microsoft.com/office/officeart/2018/5/layout/CenteredIconLabelDescriptionList"/>
    <dgm:cxn modelId="{3BE93832-B219-48A4-BFF5-B3FF687CFB01}" type="presOf" srcId="{FFCEC87D-27F1-4F19-946C-A8773FFA5353}" destId="{ABC3727A-FB20-4E1F-B0FA-FE6D8382A06A}" srcOrd="0" destOrd="0" presId="urn:microsoft.com/office/officeart/2018/5/layout/CenteredIconLabelDescriptionList"/>
    <dgm:cxn modelId="{01B29835-141E-456C-8944-0AFC58A53BC1}" srcId="{DF09B8E7-E7E4-4230-B46D-C96FC7DDC3B2}" destId="{925FAB8A-4571-44DD-9839-4E77F2457204}" srcOrd="0" destOrd="0" parTransId="{B027B4CA-D18F-4230-B488-2A2089E9869B}" sibTransId="{E2057E80-89A2-4822-B307-1FAC1020DE12}"/>
    <dgm:cxn modelId="{0AEE135C-BB85-4B5E-91E1-5EFE54642CFF}" srcId="{FFCEC87D-27F1-4F19-946C-A8773FFA5353}" destId="{24481CD8-F2C7-4C2A-8000-84EAC87C06AF}" srcOrd="2" destOrd="0" parTransId="{7DA3D3F5-7F79-43B3-97FD-41BC6CFDDEBF}" sibTransId="{8CE20119-A2D4-4795-8396-A480A98A92F7}"/>
    <dgm:cxn modelId="{D106805D-0760-4F18-B3BA-271EABA6837B}" type="presOf" srcId="{925FAB8A-4571-44DD-9839-4E77F2457204}" destId="{A7988288-1DDE-4432-8BD9-6D5488888FEB}" srcOrd="0" destOrd="0" presId="urn:microsoft.com/office/officeart/2018/5/layout/CenteredIconLabelDescriptionList"/>
    <dgm:cxn modelId="{48228E48-E4D3-4DAF-B01C-BEB5CFE0716B}" type="presOf" srcId="{DFDF18C4-BD55-48FA-BE64-8BF9742D3823}" destId="{7068F6D4-FD99-4EDD-ABA4-DCD8587860F1}" srcOrd="0" destOrd="1" presId="urn:microsoft.com/office/officeart/2018/5/layout/CenteredIconLabelDescriptionList"/>
    <dgm:cxn modelId="{7ED5FE7E-BD2B-40AD-861E-C34FB0558E7C}" srcId="{DF09B8E7-E7E4-4230-B46D-C96FC7DDC3B2}" destId="{2E87DCEA-EFEC-46B0-AB24-B8ADEF2BD762}" srcOrd="2" destOrd="0" parTransId="{ACB4096C-15D0-4D0D-BDE2-3C050ADEF9CB}" sibTransId="{311EDFA8-B6FB-4544-B0C5-D1F7431DFE3C}"/>
    <dgm:cxn modelId="{D18EA598-9CEE-4870-BD1C-A6ED57C89C03}" srcId="{DCF0F4B3-8C26-419B-B497-912B3A99408E}" destId="{FFCEC87D-27F1-4F19-946C-A8773FFA5353}" srcOrd="0" destOrd="0" parTransId="{68454C22-F1B0-4597-BE64-91CC1D1C32D6}" sibTransId="{40CEAD88-4931-47D8-8C7D-1C1B98766256}"/>
    <dgm:cxn modelId="{C10BFBA3-6995-495C-B3D9-8BF74D566FCB}" type="presOf" srcId="{DF09B8E7-E7E4-4230-B46D-C96FC7DDC3B2}" destId="{51427672-95DA-4618-ABBC-0FAC75F63601}" srcOrd="0" destOrd="0" presId="urn:microsoft.com/office/officeart/2018/5/layout/CenteredIconLabelDescriptionList"/>
    <dgm:cxn modelId="{225986A4-105A-4679-88E4-69215B9DC2AE}" type="presOf" srcId="{362E8BBC-2F27-4382-A5C6-C20741F4CF91}" destId="{7068F6D4-FD99-4EDD-ABA4-DCD8587860F1}" srcOrd="0" destOrd="0" presId="urn:microsoft.com/office/officeart/2018/5/layout/CenteredIconLabelDescriptionList"/>
    <dgm:cxn modelId="{F3B814D7-1826-4CC8-A494-EAAB2CBCE66B}" type="presOf" srcId="{DCF0F4B3-8C26-419B-B497-912B3A99408E}" destId="{DCE5EFE3-37FE-40FC-BAA1-E8FE603B4779}" srcOrd="0" destOrd="0" presId="urn:microsoft.com/office/officeart/2018/5/layout/CenteredIconLabelDescriptionList"/>
    <dgm:cxn modelId="{D6F806E8-A383-44A8-BA00-11F1B075D1D4}" srcId="{FFCEC87D-27F1-4F19-946C-A8773FFA5353}" destId="{DFDF18C4-BD55-48FA-BE64-8BF9742D3823}" srcOrd="1" destOrd="0" parTransId="{07016C06-4A03-477D-A980-8A51200A5617}" sibTransId="{E9F816C5-B496-45AE-8ECA-F7F368411804}"/>
    <dgm:cxn modelId="{D07CF9EF-4E26-4E93-B1B3-F4CF4C88C66E}" srcId="{DF09B8E7-E7E4-4230-B46D-C96FC7DDC3B2}" destId="{FFD22D33-53E3-442A-A672-751B028EC8C0}" srcOrd="1" destOrd="0" parTransId="{0548DFB0-8DEB-4765-AA07-4EB4EA15CB25}" sibTransId="{73A04EC9-F452-4D99-AD40-95EBBA99132D}"/>
    <dgm:cxn modelId="{A178A5F9-20E0-4810-819E-77E86A9FEE8F}" srcId="{FFCEC87D-27F1-4F19-946C-A8773FFA5353}" destId="{362E8BBC-2F27-4382-A5C6-C20741F4CF91}" srcOrd="0" destOrd="0" parTransId="{0E4672E6-1A1A-4E82-84CB-CCE03D6628FF}" sibTransId="{24D5A1CE-1CE6-48D1-8E33-1FA1522CC691}"/>
    <dgm:cxn modelId="{3301E9FB-DC34-4ECC-B47F-01BA90D65DF6}" type="presOf" srcId="{2E87DCEA-EFEC-46B0-AB24-B8ADEF2BD762}" destId="{A7988288-1DDE-4432-8BD9-6D5488888FEB}" srcOrd="0" destOrd="2" presId="urn:microsoft.com/office/officeart/2018/5/layout/CenteredIconLabelDescriptionList"/>
    <dgm:cxn modelId="{CCEEB4EA-BD0D-4C20-AF3D-7F3208FE22DA}" type="presParOf" srcId="{DCE5EFE3-37FE-40FC-BAA1-E8FE603B4779}" destId="{D1280E4A-FAC9-4660-AD7C-CC3AD8E3D753}" srcOrd="0" destOrd="0" presId="urn:microsoft.com/office/officeart/2018/5/layout/CenteredIconLabelDescriptionList"/>
    <dgm:cxn modelId="{2F27A6D9-3955-4AAF-B6E3-941994234429}" type="presParOf" srcId="{D1280E4A-FAC9-4660-AD7C-CC3AD8E3D753}" destId="{5F14C367-5B7F-485A-9E62-B3DF58929B63}" srcOrd="0" destOrd="0" presId="urn:microsoft.com/office/officeart/2018/5/layout/CenteredIconLabelDescriptionList"/>
    <dgm:cxn modelId="{896F4E21-B6B8-4018-BD05-9642A569F98C}" type="presParOf" srcId="{D1280E4A-FAC9-4660-AD7C-CC3AD8E3D753}" destId="{76C27D5D-0F66-4724-A8A6-EFF78CF5930D}" srcOrd="1" destOrd="0" presId="urn:microsoft.com/office/officeart/2018/5/layout/CenteredIconLabelDescriptionList"/>
    <dgm:cxn modelId="{8E58D79B-1832-441D-B018-E524A0670659}" type="presParOf" srcId="{D1280E4A-FAC9-4660-AD7C-CC3AD8E3D753}" destId="{ABC3727A-FB20-4E1F-B0FA-FE6D8382A06A}" srcOrd="2" destOrd="0" presId="urn:microsoft.com/office/officeart/2018/5/layout/CenteredIconLabelDescriptionList"/>
    <dgm:cxn modelId="{EACE284D-9300-4510-B9CC-A1CBA92B4572}" type="presParOf" srcId="{D1280E4A-FAC9-4660-AD7C-CC3AD8E3D753}" destId="{FDAB22CE-9D37-43B9-9DCF-C15CFC932E5D}" srcOrd="3" destOrd="0" presId="urn:microsoft.com/office/officeart/2018/5/layout/CenteredIconLabelDescriptionList"/>
    <dgm:cxn modelId="{2FF890BC-6B17-4F31-A0FA-2E9231F6F472}" type="presParOf" srcId="{D1280E4A-FAC9-4660-AD7C-CC3AD8E3D753}" destId="{7068F6D4-FD99-4EDD-ABA4-DCD8587860F1}" srcOrd="4" destOrd="0" presId="urn:microsoft.com/office/officeart/2018/5/layout/CenteredIconLabelDescriptionList"/>
    <dgm:cxn modelId="{F6F5A45C-8F48-4FB0-890F-6980D7FD12D0}" type="presParOf" srcId="{DCE5EFE3-37FE-40FC-BAA1-E8FE603B4779}" destId="{FF0C0B5E-E777-4702-A508-0DA1203EE475}" srcOrd="1" destOrd="0" presId="urn:microsoft.com/office/officeart/2018/5/layout/CenteredIconLabelDescriptionList"/>
    <dgm:cxn modelId="{2B472D5A-C83D-4F8F-A076-EF42E254DFCD}" type="presParOf" srcId="{DCE5EFE3-37FE-40FC-BAA1-E8FE603B4779}" destId="{A3526973-F010-412B-9E69-67ED316D3AF7}" srcOrd="2" destOrd="0" presId="urn:microsoft.com/office/officeart/2018/5/layout/CenteredIconLabelDescriptionList"/>
    <dgm:cxn modelId="{61A55E02-FDA7-4A0E-B9B2-B123C90C5A50}" type="presParOf" srcId="{A3526973-F010-412B-9E69-67ED316D3AF7}" destId="{BC380345-3829-4C7F-84E2-C74B26CF2BA3}" srcOrd="0" destOrd="0" presId="urn:microsoft.com/office/officeart/2018/5/layout/CenteredIconLabelDescriptionList"/>
    <dgm:cxn modelId="{1375E2EC-2560-4AFF-9519-15510D0ADA7D}" type="presParOf" srcId="{A3526973-F010-412B-9E69-67ED316D3AF7}" destId="{7243B079-5C9D-4735-8C1F-48CBFD17AEEA}" srcOrd="1" destOrd="0" presId="urn:microsoft.com/office/officeart/2018/5/layout/CenteredIconLabelDescriptionList"/>
    <dgm:cxn modelId="{DF2D40F9-F2B9-4025-8553-937B2BC9488C}" type="presParOf" srcId="{A3526973-F010-412B-9E69-67ED316D3AF7}" destId="{51427672-95DA-4618-ABBC-0FAC75F63601}" srcOrd="2" destOrd="0" presId="urn:microsoft.com/office/officeart/2018/5/layout/CenteredIconLabelDescriptionList"/>
    <dgm:cxn modelId="{DBBBA7DA-B2DB-4F07-86DD-C5BFEDC3B42B}" type="presParOf" srcId="{A3526973-F010-412B-9E69-67ED316D3AF7}" destId="{303F3348-6EC4-48AF-84BC-6D431E52B697}" srcOrd="3" destOrd="0" presId="urn:microsoft.com/office/officeart/2018/5/layout/CenteredIconLabelDescriptionList"/>
    <dgm:cxn modelId="{650B8348-744C-4877-9E37-93D161547601}" type="presParOf" srcId="{A3526973-F010-412B-9E69-67ED316D3AF7}" destId="{A7988288-1DDE-4432-8BD9-6D5488888FE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047A84-840E-4F9A-BDF6-CC2F8DAD741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5BCF3C9-601F-4FDD-A1CF-8386FBA3228C}">
      <dgm:prSet/>
      <dgm:spPr/>
      <dgm:t>
        <a:bodyPr/>
        <a:lstStyle/>
        <a:p>
          <a:r>
            <a:rPr lang="en-US"/>
            <a:t>Lowering thresholds – getting started</a:t>
          </a:r>
        </a:p>
      </dgm:t>
    </dgm:pt>
    <dgm:pt modelId="{CF92989D-E6A8-4E57-B903-10D35D64201B}" type="parTrans" cxnId="{BF393DBC-1392-420A-8F78-B19EF2124FE9}">
      <dgm:prSet/>
      <dgm:spPr/>
      <dgm:t>
        <a:bodyPr/>
        <a:lstStyle/>
        <a:p>
          <a:endParaRPr lang="en-US"/>
        </a:p>
      </dgm:t>
    </dgm:pt>
    <dgm:pt modelId="{9356CA57-2CA2-4074-83AE-FC29C36A5AF1}" type="sibTrans" cxnId="{BF393DBC-1392-420A-8F78-B19EF2124FE9}">
      <dgm:prSet/>
      <dgm:spPr/>
      <dgm:t>
        <a:bodyPr/>
        <a:lstStyle/>
        <a:p>
          <a:endParaRPr lang="en-US"/>
        </a:p>
      </dgm:t>
    </dgm:pt>
    <dgm:pt modelId="{49169D73-5777-430A-A6F5-890591AC6AC3}">
      <dgm:prSet/>
      <dgm:spPr/>
      <dgm:t>
        <a:bodyPr/>
        <a:lstStyle/>
        <a:p>
          <a:r>
            <a:rPr lang="en-US"/>
            <a:t>Staying connected over time</a:t>
          </a:r>
        </a:p>
      </dgm:t>
    </dgm:pt>
    <dgm:pt modelId="{F17DE427-B7AF-44CF-A7D9-5088E93C56BA}" type="parTrans" cxnId="{A9D2F875-710B-4982-87EB-689917A98262}">
      <dgm:prSet/>
      <dgm:spPr/>
      <dgm:t>
        <a:bodyPr/>
        <a:lstStyle/>
        <a:p>
          <a:endParaRPr lang="en-US"/>
        </a:p>
      </dgm:t>
    </dgm:pt>
    <dgm:pt modelId="{B063B9C5-E5A3-448B-A96F-A9ADF5AA0687}" type="sibTrans" cxnId="{A9D2F875-710B-4982-87EB-689917A98262}">
      <dgm:prSet/>
      <dgm:spPr/>
      <dgm:t>
        <a:bodyPr/>
        <a:lstStyle/>
        <a:p>
          <a:endParaRPr lang="en-US"/>
        </a:p>
      </dgm:t>
    </dgm:pt>
    <dgm:pt modelId="{0C6D26C8-90F9-4763-B271-CBF3B965FC20}">
      <dgm:prSet/>
      <dgm:spPr/>
      <dgm:t>
        <a:bodyPr/>
        <a:lstStyle/>
        <a:p>
          <a:r>
            <a:rPr lang="en-US" dirty="0"/>
            <a:t>Supporting the next step</a:t>
          </a:r>
        </a:p>
      </dgm:t>
    </dgm:pt>
    <dgm:pt modelId="{F314CFF2-8E6C-4E56-A16C-6E611E16C11E}" type="parTrans" cxnId="{E8A0DE11-4B38-40B6-BFC2-3B3CBEFE2E01}">
      <dgm:prSet/>
      <dgm:spPr/>
      <dgm:t>
        <a:bodyPr/>
        <a:lstStyle/>
        <a:p>
          <a:endParaRPr lang="en-US"/>
        </a:p>
      </dgm:t>
    </dgm:pt>
    <dgm:pt modelId="{A93899D0-6B33-44DD-8CC8-D952B3305D29}" type="sibTrans" cxnId="{E8A0DE11-4B38-40B6-BFC2-3B3CBEFE2E01}">
      <dgm:prSet/>
      <dgm:spPr/>
      <dgm:t>
        <a:bodyPr/>
        <a:lstStyle/>
        <a:p>
          <a:endParaRPr lang="en-US"/>
        </a:p>
      </dgm:t>
    </dgm:pt>
    <dgm:pt modelId="{1377120C-DC98-4E6E-B3B7-3D5E079EB349}" type="pres">
      <dgm:prSet presAssocID="{7C047A84-840E-4F9A-BDF6-CC2F8DAD7415}" presName="root" presStyleCnt="0">
        <dgm:presLayoutVars>
          <dgm:dir/>
          <dgm:resizeHandles val="exact"/>
        </dgm:presLayoutVars>
      </dgm:prSet>
      <dgm:spPr/>
    </dgm:pt>
    <dgm:pt modelId="{A614B31C-B8B1-4129-A952-3B6D26A491A2}" type="pres">
      <dgm:prSet presAssocID="{05BCF3C9-601F-4FDD-A1CF-8386FBA3228C}" presName="compNode" presStyleCnt="0"/>
      <dgm:spPr/>
    </dgm:pt>
    <dgm:pt modelId="{3FF9EF56-FE24-445E-B5C4-C53256ED1FB4}" type="pres">
      <dgm:prSet presAssocID="{05BCF3C9-601F-4FDD-A1CF-8386FBA3228C}" presName="bgRect" presStyleLbl="bgShp" presStyleIdx="0" presStyleCnt="3"/>
      <dgm:spPr/>
    </dgm:pt>
    <dgm:pt modelId="{2D3F1B40-7AB9-42D1-99B1-0DFE0509E055}" type="pres">
      <dgm:prSet presAssocID="{05BCF3C9-601F-4FDD-A1CF-8386FBA3228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ör"/>
        </a:ext>
      </dgm:extLst>
    </dgm:pt>
    <dgm:pt modelId="{4D3C75F3-EA5F-4DE5-ACF3-97851400B87F}" type="pres">
      <dgm:prSet presAssocID="{05BCF3C9-601F-4FDD-A1CF-8386FBA3228C}" presName="spaceRect" presStyleCnt="0"/>
      <dgm:spPr/>
    </dgm:pt>
    <dgm:pt modelId="{2FA4EA3D-F987-4A10-B2F1-56A1AE886A0E}" type="pres">
      <dgm:prSet presAssocID="{05BCF3C9-601F-4FDD-A1CF-8386FBA3228C}" presName="parTx" presStyleLbl="revTx" presStyleIdx="0" presStyleCnt="3">
        <dgm:presLayoutVars>
          <dgm:chMax val="0"/>
          <dgm:chPref val="0"/>
        </dgm:presLayoutVars>
      </dgm:prSet>
      <dgm:spPr/>
    </dgm:pt>
    <dgm:pt modelId="{FE7AB662-478D-4830-AC7C-D6A93631EF21}" type="pres">
      <dgm:prSet presAssocID="{9356CA57-2CA2-4074-83AE-FC29C36A5AF1}" presName="sibTrans" presStyleCnt="0"/>
      <dgm:spPr/>
    </dgm:pt>
    <dgm:pt modelId="{5541932C-F323-4E18-B6FF-342CA0B37338}" type="pres">
      <dgm:prSet presAssocID="{49169D73-5777-430A-A6F5-890591AC6AC3}" presName="compNode" presStyleCnt="0"/>
      <dgm:spPr/>
    </dgm:pt>
    <dgm:pt modelId="{D79DEF86-D212-45FD-AF55-630074B21E04}" type="pres">
      <dgm:prSet presAssocID="{49169D73-5777-430A-A6F5-890591AC6AC3}" presName="bgRect" presStyleLbl="bgShp" presStyleIdx="1" presStyleCnt="3"/>
      <dgm:spPr/>
    </dgm:pt>
    <dgm:pt modelId="{18E96E53-C498-4EE0-9760-96C3E03DB6DE}" type="pres">
      <dgm:prSet presAssocID="{49169D73-5777-430A-A6F5-890591AC6AC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-Fi"/>
        </a:ext>
      </dgm:extLst>
    </dgm:pt>
    <dgm:pt modelId="{4652EBE6-4394-42A6-B273-44C65DDE6DC3}" type="pres">
      <dgm:prSet presAssocID="{49169D73-5777-430A-A6F5-890591AC6AC3}" presName="spaceRect" presStyleCnt="0"/>
      <dgm:spPr/>
    </dgm:pt>
    <dgm:pt modelId="{23B218B7-FE1F-49E9-830E-30D45F579AFC}" type="pres">
      <dgm:prSet presAssocID="{49169D73-5777-430A-A6F5-890591AC6AC3}" presName="parTx" presStyleLbl="revTx" presStyleIdx="1" presStyleCnt="3">
        <dgm:presLayoutVars>
          <dgm:chMax val="0"/>
          <dgm:chPref val="0"/>
        </dgm:presLayoutVars>
      </dgm:prSet>
      <dgm:spPr/>
    </dgm:pt>
    <dgm:pt modelId="{7CA82608-7A09-4261-90FB-1DB76CFC979F}" type="pres">
      <dgm:prSet presAssocID="{B063B9C5-E5A3-448B-A96F-A9ADF5AA0687}" presName="sibTrans" presStyleCnt="0"/>
      <dgm:spPr/>
    </dgm:pt>
    <dgm:pt modelId="{DE68BABB-E3F6-457C-A529-8F94D59C74E1}" type="pres">
      <dgm:prSet presAssocID="{0C6D26C8-90F9-4763-B271-CBF3B965FC20}" presName="compNode" presStyleCnt="0"/>
      <dgm:spPr/>
    </dgm:pt>
    <dgm:pt modelId="{EE3EE536-64C1-4FE2-BE9E-62E806C3DFBA}" type="pres">
      <dgm:prSet presAssocID="{0C6D26C8-90F9-4763-B271-CBF3B965FC20}" presName="bgRect" presStyleLbl="bgShp" presStyleIdx="2" presStyleCnt="3"/>
      <dgm:spPr/>
    </dgm:pt>
    <dgm:pt modelId="{4605F39B-BC94-4CAF-A49E-D1A178675E9C}" type="pres">
      <dgm:prSet presAssocID="{0C6D26C8-90F9-4763-B271-CBF3B965FC2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ck"/>
        </a:ext>
      </dgm:extLst>
    </dgm:pt>
    <dgm:pt modelId="{9763B5ED-96EA-48C6-B03D-C88B95624B99}" type="pres">
      <dgm:prSet presAssocID="{0C6D26C8-90F9-4763-B271-CBF3B965FC20}" presName="spaceRect" presStyleCnt="0"/>
      <dgm:spPr/>
    </dgm:pt>
    <dgm:pt modelId="{4482FA47-E7CF-493D-B06D-5FB346399089}" type="pres">
      <dgm:prSet presAssocID="{0C6D26C8-90F9-4763-B271-CBF3B965FC2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E8A0DE11-4B38-40B6-BFC2-3B3CBEFE2E01}" srcId="{7C047A84-840E-4F9A-BDF6-CC2F8DAD7415}" destId="{0C6D26C8-90F9-4763-B271-CBF3B965FC20}" srcOrd="2" destOrd="0" parTransId="{F314CFF2-8E6C-4E56-A16C-6E611E16C11E}" sibTransId="{A93899D0-6B33-44DD-8CC8-D952B3305D29}"/>
    <dgm:cxn modelId="{4110094B-6DA9-40FD-A449-24A79D45EFD3}" type="presOf" srcId="{05BCF3C9-601F-4FDD-A1CF-8386FBA3228C}" destId="{2FA4EA3D-F987-4A10-B2F1-56A1AE886A0E}" srcOrd="0" destOrd="0" presId="urn:microsoft.com/office/officeart/2018/2/layout/IconVerticalSolidList"/>
    <dgm:cxn modelId="{BDFC4255-E982-4AE0-8321-C1B1F17DF1F4}" type="presOf" srcId="{49169D73-5777-430A-A6F5-890591AC6AC3}" destId="{23B218B7-FE1F-49E9-830E-30D45F579AFC}" srcOrd="0" destOrd="0" presId="urn:microsoft.com/office/officeart/2018/2/layout/IconVerticalSolidList"/>
    <dgm:cxn modelId="{A9D2F875-710B-4982-87EB-689917A98262}" srcId="{7C047A84-840E-4F9A-BDF6-CC2F8DAD7415}" destId="{49169D73-5777-430A-A6F5-890591AC6AC3}" srcOrd="1" destOrd="0" parTransId="{F17DE427-B7AF-44CF-A7D9-5088E93C56BA}" sibTransId="{B063B9C5-E5A3-448B-A96F-A9ADF5AA0687}"/>
    <dgm:cxn modelId="{481DC091-8A86-416F-B640-4584F35993DB}" type="presOf" srcId="{7C047A84-840E-4F9A-BDF6-CC2F8DAD7415}" destId="{1377120C-DC98-4E6E-B3B7-3D5E079EB349}" srcOrd="0" destOrd="0" presId="urn:microsoft.com/office/officeart/2018/2/layout/IconVerticalSolidList"/>
    <dgm:cxn modelId="{BF393DBC-1392-420A-8F78-B19EF2124FE9}" srcId="{7C047A84-840E-4F9A-BDF6-CC2F8DAD7415}" destId="{05BCF3C9-601F-4FDD-A1CF-8386FBA3228C}" srcOrd="0" destOrd="0" parTransId="{CF92989D-E6A8-4E57-B903-10D35D64201B}" sibTransId="{9356CA57-2CA2-4074-83AE-FC29C36A5AF1}"/>
    <dgm:cxn modelId="{B7E070CA-9A42-4337-8CDB-13605D50F765}" type="presOf" srcId="{0C6D26C8-90F9-4763-B271-CBF3B965FC20}" destId="{4482FA47-E7CF-493D-B06D-5FB346399089}" srcOrd="0" destOrd="0" presId="urn:microsoft.com/office/officeart/2018/2/layout/IconVerticalSolidList"/>
    <dgm:cxn modelId="{FD055AB9-7CE3-43F3-958F-8F0E1B3722FB}" type="presParOf" srcId="{1377120C-DC98-4E6E-B3B7-3D5E079EB349}" destId="{A614B31C-B8B1-4129-A952-3B6D26A491A2}" srcOrd="0" destOrd="0" presId="urn:microsoft.com/office/officeart/2018/2/layout/IconVerticalSolidList"/>
    <dgm:cxn modelId="{D4B34148-6E81-46BA-A334-4117B2867ABF}" type="presParOf" srcId="{A614B31C-B8B1-4129-A952-3B6D26A491A2}" destId="{3FF9EF56-FE24-445E-B5C4-C53256ED1FB4}" srcOrd="0" destOrd="0" presId="urn:microsoft.com/office/officeart/2018/2/layout/IconVerticalSolidList"/>
    <dgm:cxn modelId="{04E87548-D304-42DD-ABEF-F11B3848BCA4}" type="presParOf" srcId="{A614B31C-B8B1-4129-A952-3B6D26A491A2}" destId="{2D3F1B40-7AB9-42D1-99B1-0DFE0509E055}" srcOrd="1" destOrd="0" presId="urn:microsoft.com/office/officeart/2018/2/layout/IconVerticalSolidList"/>
    <dgm:cxn modelId="{B70D1ED0-6483-4E92-A4B1-310AFEE64823}" type="presParOf" srcId="{A614B31C-B8B1-4129-A952-3B6D26A491A2}" destId="{4D3C75F3-EA5F-4DE5-ACF3-97851400B87F}" srcOrd="2" destOrd="0" presId="urn:microsoft.com/office/officeart/2018/2/layout/IconVerticalSolidList"/>
    <dgm:cxn modelId="{C0BDB7CD-BFE0-43E0-954E-ECD64D70852F}" type="presParOf" srcId="{A614B31C-B8B1-4129-A952-3B6D26A491A2}" destId="{2FA4EA3D-F987-4A10-B2F1-56A1AE886A0E}" srcOrd="3" destOrd="0" presId="urn:microsoft.com/office/officeart/2018/2/layout/IconVerticalSolidList"/>
    <dgm:cxn modelId="{3B4BC8B6-8EC5-4755-9994-1D2C671FE803}" type="presParOf" srcId="{1377120C-DC98-4E6E-B3B7-3D5E079EB349}" destId="{FE7AB662-478D-4830-AC7C-D6A93631EF21}" srcOrd="1" destOrd="0" presId="urn:microsoft.com/office/officeart/2018/2/layout/IconVerticalSolidList"/>
    <dgm:cxn modelId="{8930C523-609F-4CEC-97D7-57BF719F029B}" type="presParOf" srcId="{1377120C-DC98-4E6E-B3B7-3D5E079EB349}" destId="{5541932C-F323-4E18-B6FF-342CA0B37338}" srcOrd="2" destOrd="0" presId="urn:microsoft.com/office/officeart/2018/2/layout/IconVerticalSolidList"/>
    <dgm:cxn modelId="{01FEFC5B-86C8-4E75-A637-7E589FE186D4}" type="presParOf" srcId="{5541932C-F323-4E18-B6FF-342CA0B37338}" destId="{D79DEF86-D212-45FD-AF55-630074B21E04}" srcOrd="0" destOrd="0" presId="urn:microsoft.com/office/officeart/2018/2/layout/IconVerticalSolidList"/>
    <dgm:cxn modelId="{443680D7-C43B-4100-A324-77526B99D527}" type="presParOf" srcId="{5541932C-F323-4E18-B6FF-342CA0B37338}" destId="{18E96E53-C498-4EE0-9760-96C3E03DB6DE}" srcOrd="1" destOrd="0" presId="urn:microsoft.com/office/officeart/2018/2/layout/IconVerticalSolidList"/>
    <dgm:cxn modelId="{41AB20F1-9005-4D25-8BC1-94ADAEB63FF7}" type="presParOf" srcId="{5541932C-F323-4E18-B6FF-342CA0B37338}" destId="{4652EBE6-4394-42A6-B273-44C65DDE6DC3}" srcOrd="2" destOrd="0" presId="urn:microsoft.com/office/officeart/2018/2/layout/IconVerticalSolidList"/>
    <dgm:cxn modelId="{4C79A979-922E-4FDF-BAD3-8682EB66C5EE}" type="presParOf" srcId="{5541932C-F323-4E18-B6FF-342CA0B37338}" destId="{23B218B7-FE1F-49E9-830E-30D45F579AFC}" srcOrd="3" destOrd="0" presId="urn:microsoft.com/office/officeart/2018/2/layout/IconVerticalSolidList"/>
    <dgm:cxn modelId="{739FB72C-2E51-44BB-9501-FDA64A26D992}" type="presParOf" srcId="{1377120C-DC98-4E6E-B3B7-3D5E079EB349}" destId="{7CA82608-7A09-4261-90FB-1DB76CFC979F}" srcOrd="3" destOrd="0" presId="urn:microsoft.com/office/officeart/2018/2/layout/IconVerticalSolidList"/>
    <dgm:cxn modelId="{5B4D899E-E821-4F4E-B6D0-858095B2C9A8}" type="presParOf" srcId="{1377120C-DC98-4E6E-B3B7-3D5E079EB349}" destId="{DE68BABB-E3F6-457C-A529-8F94D59C74E1}" srcOrd="4" destOrd="0" presId="urn:microsoft.com/office/officeart/2018/2/layout/IconVerticalSolidList"/>
    <dgm:cxn modelId="{735928DB-726C-48C0-895D-080936A6027B}" type="presParOf" srcId="{DE68BABB-E3F6-457C-A529-8F94D59C74E1}" destId="{EE3EE536-64C1-4FE2-BE9E-62E806C3DFBA}" srcOrd="0" destOrd="0" presId="urn:microsoft.com/office/officeart/2018/2/layout/IconVerticalSolidList"/>
    <dgm:cxn modelId="{8937DA5C-F500-4F97-AD9A-AA68B4AE7629}" type="presParOf" srcId="{DE68BABB-E3F6-457C-A529-8F94D59C74E1}" destId="{4605F39B-BC94-4CAF-A49E-D1A178675E9C}" srcOrd="1" destOrd="0" presId="urn:microsoft.com/office/officeart/2018/2/layout/IconVerticalSolidList"/>
    <dgm:cxn modelId="{B1419069-BBA9-4303-88CD-76C963F9D8E1}" type="presParOf" srcId="{DE68BABB-E3F6-457C-A529-8F94D59C74E1}" destId="{9763B5ED-96EA-48C6-B03D-C88B95624B99}" srcOrd="2" destOrd="0" presId="urn:microsoft.com/office/officeart/2018/2/layout/IconVerticalSolidList"/>
    <dgm:cxn modelId="{3AA4F04D-6A63-43D8-8FDB-11E7B29B89F9}" type="presParOf" srcId="{DE68BABB-E3F6-457C-A529-8F94D59C74E1}" destId="{4482FA47-E7CF-493D-B06D-5FB34639908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EF56-FE24-445E-B5C4-C53256ED1FB4}">
      <dsp:nvSpPr>
        <dsp:cNvPr id="0" name=""/>
        <dsp:cNvSpPr/>
      </dsp:nvSpPr>
      <dsp:spPr>
        <a:xfrm>
          <a:off x="0" y="492"/>
          <a:ext cx="8640000" cy="115171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F1B40-7AB9-42D1-99B1-0DFE0509E055}">
      <dsp:nvSpPr>
        <dsp:cNvPr id="0" name=""/>
        <dsp:cNvSpPr/>
      </dsp:nvSpPr>
      <dsp:spPr>
        <a:xfrm>
          <a:off x="348394" y="259628"/>
          <a:ext cx="633445" cy="6334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4EA3D-F987-4A10-B2F1-56A1AE886A0E}">
      <dsp:nvSpPr>
        <dsp:cNvPr id="0" name=""/>
        <dsp:cNvSpPr/>
      </dsp:nvSpPr>
      <dsp:spPr>
        <a:xfrm>
          <a:off x="1330235" y="492"/>
          <a:ext cx="7309764" cy="115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890" tIns="121890" rIns="121890" bIns="12189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Lowering thresholds – getting started</a:t>
          </a:r>
        </a:p>
      </dsp:txBody>
      <dsp:txXfrm>
        <a:off x="1330235" y="492"/>
        <a:ext cx="7309764" cy="1151718"/>
      </dsp:txXfrm>
    </dsp:sp>
    <dsp:sp modelId="{D79DEF86-D212-45FD-AF55-630074B21E04}">
      <dsp:nvSpPr>
        <dsp:cNvPr id="0" name=""/>
        <dsp:cNvSpPr/>
      </dsp:nvSpPr>
      <dsp:spPr>
        <a:xfrm>
          <a:off x="0" y="1440140"/>
          <a:ext cx="8640000" cy="115171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96E53-C498-4EE0-9760-96C3E03DB6DE}">
      <dsp:nvSpPr>
        <dsp:cNvPr id="0" name=""/>
        <dsp:cNvSpPr/>
      </dsp:nvSpPr>
      <dsp:spPr>
        <a:xfrm>
          <a:off x="348394" y="1699277"/>
          <a:ext cx="633445" cy="6334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218B7-FE1F-49E9-830E-30D45F579AFC}">
      <dsp:nvSpPr>
        <dsp:cNvPr id="0" name=""/>
        <dsp:cNvSpPr/>
      </dsp:nvSpPr>
      <dsp:spPr>
        <a:xfrm>
          <a:off x="1330235" y="1440140"/>
          <a:ext cx="7309764" cy="115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890" tIns="121890" rIns="121890" bIns="12189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Staying connected over time</a:t>
          </a:r>
        </a:p>
      </dsp:txBody>
      <dsp:txXfrm>
        <a:off x="1330235" y="1440140"/>
        <a:ext cx="7309764" cy="1151718"/>
      </dsp:txXfrm>
    </dsp:sp>
    <dsp:sp modelId="{EE3EE536-64C1-4FE2-BE9E-62E806C3DFBA}">
      <dsp:nvSpPr>
        <dsp:cNvPr id="0" name=""/>
        <dsp:cNvSpPr/>
      </dsp:nvSpPr>
      <dsp:spPr>
        <a:xfrm>
          <a:off x="0" y="2879789"/>
          <a:ext cx="8640000" cy="115171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5F39B-BC94-4CAF-A49E-D1A178675E9C}">
      <dsp:nvSpPr>
        <dsp:cNvPr id="0" name=""/>
        <dsp:cNvSpPr/>
      </dsp:nvSpPr>
      <dsp:spPr>
        <a:xfrm>
          <a:off x="348394" y="3138925"/>
          <a:ext cx="633445" cy="6334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82FA47-E7CF-493D-B06D-5FB346399089}">
      <dsp:nvSpPr>
        <dsp:cNvPr id="0" name=""/>
        <dsp:cNvSpPr/>
      </dsp:nvSpPr>
      <dsp:spPr>
        <a:xfrm>
          <a:off x="1330235" y="2879789"/>
          <a:ext cx="7309764" cy="115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890" tIns="121890" rIns="121890" bIns="12189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Supporting the next step</a:t>
          </a:r>
        </a:p>
      </dsp:txBody>
      <dsp:txXfrm>
        <a:off x="1330235" y="2879789"/>
        <a:ext cx="7309764" cy="1151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4C367-5B7F-485A-9E62-B3DF58929B63}">
      <dsp:nvSpPr>
        <dsp:cNvPr id="0" name=""/>
        <dsp:cNvSpPr/>
      </dsp:nvSpPr>
      <dsp:spPr>
        <a:xfrm>
          <a:off x="1292994" y="156127"/>
          <a:ext cx="1389445" cy="13894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3727A-FB20-4E1F-B0FA-FE6D8382A06A}">
      <dsp:nvSpPr>
        <dsp:cNvPr id="0" name=""/>
        <dsp:cNvSpPr/>
      </dsp:nvSpPr>
      <dsp:spPr>
        <a:xfrm>
          <a:off x="2794" y="1705521"/>
          <a:ext cx="3969843" cy="59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Strategic partnerships</a:t>
          </a:r>
        </a:p>
      </dsp:txBody>
      <dsp:txXfrm>
        <a:off x="2794" y="1705521"/>
        <a:ext cx="3969843" cy="595476"/>
      </dsp:txXfrm>
    </dsp:sp>
    <dsp:sp modelId="{7068F6D4-FD99-4EDD-ABA4-DCD8587860F1}">
      <dsp:nvSpPr>
        <dsp:cNvPr id="0" name=""/>
        <dsp:cNvSpPr/>
      </dsp:nvSpPr>
      <dsp:spPr>
        <a:xfrm>
          <a:off x="2794" y="2375393"/>
          <a:ext cx="3969843" cy="150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University‑wide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Leadership‑level engagement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Long‑term, broad scope</a:t>
          </a:r>
        </a:p>
      </dsp:txBody>
      <dsp:txXfrm>
        <a:off x="2794" y="2375393"/>
        <a:ext cx="3969843" cy="1500479"/>
      </dsp:txXfrm>
    </dsp:sp>
    <dsp:sp modelId="{BC380345-3829-4C7F-84E2-C74B26CF2BA3}">
      <dsp:nvSpPr>
        <dsp:cNvPr id="0" name=""/>
        <dsp:cNvSpPr/>
      </dsp:nvSpPr>
      <dsp:spPr>
        <a:xfrm>
          <a:off x="5957560" y="156127"/>
          <a:ext cx="1389445" cy="13894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427672-95DA-4618-ABBC-0FAC75F63601}">
      <dsp:nvSpPr>
        <dsp:cNvPr id="0" name=""/>
        <dsp:cNvSpPr/>
      </dsp:nvSpPr>
      <dsp:spPr>
        <a:xfrm>
          <a:off x="4667361" y="1705521"/>
          <a:ext cx="3969843" cy="595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400" kern="1200"/>
            <a:t>Partnerships</a:t>
          </a:r>
        </a:p>
      </dsp:txBody>
      <dsp:txXfrm>
        <a:off x="4667361" y="1705521"/>
        <a:ext cx="3969843" cy="595476"/>
      </dsp:txXfrm>
    </dsp:sp>
    <dsp:sp modelId="{A7988288-1DDE-4432-8BD9-6D5488888FEB}">
      <dsp:nvSpPr>
        <dsp:cNvPr id="0" name=""/>
        <dsp:cNvSpPr/>
      </dsp:nvSpPr>
      <dsp:spPr>
        <a:xfrm>
          <a:off x="4667361" y="2375393"/>
          <a:ext cx="3969843" cy="15004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More focused scope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May involve a faculty, centre or discipline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Can include one or several external actor</a:t>
          </a:r>
        </a:p>
      </dsp:txBody>
      <dsp:txXfrm>
        <a:off x="4667361" y="2375393"/>
        <a:ext cx="3969843" cy="1500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EF56-FE24-445E-B5C4-C53256ED1FB4}">
      <dsp:nvSpPr>
        <dsp:cNvPr id="0" name=""/>
        <dsp:cNvSpPr/>
      </dsp:nvSpPr>
      <dsp:spPr>
        <a:xfrm>
          <a:off x="0" y="492"/>
          <a:ext cx="8640000" cy="115171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F1B40-7AB9-42D1-99B1-0DFE0509E055}">
      <dsp:nvSpPr>
        <dsp:cNvPr id="0" name=""/>
        <dsp:cNvSpPr/>
      </dsp:nvSpPr>
      <dsp:spPr>
        <a:xfrm>
          <a:off x="348394" y="259628"/>
          <a:ext cx="633445" cy="6334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A4EA3D-F987-4A10-B2F1-56A1AE886A0E}">
      <dsp:nvSpPr>
        <dsp:cNvPr id="0" name=""/>
        <dsp:cNvSpPr/>
      </dsp:nvSpPr>
      <dsp:spPr>
        <a:xfrm>
          <a:off x="1330235" y="492"/>
          <a:ext cx="7309764" cy="115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890" tIns="121890" rIns="121890" bIns="12189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Lowering thresholds – getting started</a:t>
          </a:r>
        </a:p>
      </dsp:txBody>
      <dsp:txXfrm>
        <a:off x="1330235" y="492"/>
        <a:ext cx="7309764" cy="1151718"/>
      </dsp:txXfrm>
    </dsp:sp>
    <dsp:sp modelId="{D79DEF86-D212-45FD-AF55-630074B21E04}">
      <dsp:nvSpPr>
        <dsp:cNvPr id="0" name=""/>
        <dsp:cNvSpPr/>
      </dsp:nvSpPr>
      <dsp:spPr>
        <a:xfrm>
          <a:off x="0" y="1440140"/>
          <a:ext cx="8640000" cy="115171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96E53-C498-4EE0-9760-96C3E03DB6DE}">
      <dsp:nvSpPr>
        <dsp:cNvPr id="0" name=""/>
        <dsp:cNvSpPr/>
      </dsp:nvSpPr>
      <dsp:spPr>
        <a:xfrm>
          <a:off x="348394" y="1699277"/>
          <a:ext cx="633445" cy="6334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218B7-FE1F-49E9-830E-30D45F579AFC}">
      <dsp:nvSpPr>
        <dsp:cNvPr id="0" name=""/>
        <dsp:cNvSpPr/>
      </dsp:nvSpPr>
      <dsp:spPr>
        <a:xfrm>
          <a:off x="1330235" y="1440140"/>
          <a:ext cx="7309764" cy="115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890" tIns="121890" rIns="121890" bIns="12189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Staying connected over time</a:t>
          </a:r>
        </a:p>
      </dsp:txBody>
      <dsp:txXfrm>
        <a:off x="1330235" y="1440140"/>
        <a:ext cx="7309764" cy="1151718"/>
      </dsp:txXfrm>
    </dsp:sp>
    <dsp:sp modelId="{EE3EE536-64C1-4FE2-BE9E-62E806C3DFBA}">
      <dsp:nvSpPr>
        <dsp:cNvPr id="0" name=""/>
        <dsp:cNvSpPr/>
      </dsp:nvSpPr>
      <dsp:spPr>
        <a:xfrm>
          <a:off x="0" y="2879789"/>
          <a:ext cx="8640000" cy="115171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5F39B-BC94-4CAF-A49E-D1A178675E9C}">
      <dsp:nvSpPr>
        <dsp:cNvPr id="0" name=""/>
        <dsp:cNvSpPr/>
      </dsp:nvSpPr>
      <dsp:spPr>
        <a:xfrm>
          <a:off x="348394" y="3138925"/>
          <a:ext cx="633445" cy="6334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82FA47-E7CF-493D-B06D-5FB346399089}">
      <dsp:nvSpPr>
        <dsp:cNvPr id="0" name=""/>
        <dsp:cNvSpPr/>
      </dsp:nvSpPr>
      <dsp:spPr>
        <a:xfrm>
          <a:off x="1330235" y="2879789"/>
          <a:ext cx="7309764" cy="1151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890" tIns="121890" rIns="121890" bIns="12189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Supporting the next step</a:t>
          </a:r>
        </a:p>
      </dsp:txBody>
      <dsp:txXfrm>
        <a:off x="1330235" y="2879789"/>
        <a:ext cx="7309764" cy="1151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DAB39-AD3D-4969-BBF3-48ACCDC3116C}" type="datetimeFigureOut">
              <a:rPr lang="sv-SE" smtClean="0"/>
              <a:t>2026-04-16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26377-D2A5-4EA8-96B4-26E567EDB5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484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609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2392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B8BCE-071D-8778-1830-A2451DE80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9899638-7B15-758F-92A1-C35275CE2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49898E3-64E2-3135-EFBF-E0466A863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0411919-FA33-C282-5BBC-27A1AE34DD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565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F5BF7-1F9B-BEFC-C7CC-AAF3668E3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0C2CE5F-99B6-2AB3-36CD-4D25A8490D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24AEB38-B198-21AB-A627-520CE2248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556C264-DF2E-0ED8-5EB7-376B0305D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23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5537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75711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74708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4691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3E47A-28ED-D90D-9654-53939B08A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32CD48C-8DCD-369F-11ED-09975D21E3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D9722F39-8129-515D-0E51-39192F2917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FD04028-E32B-4658-FC4A-E7BED0520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6288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9889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3225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7424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8877-C3E7-766D-80C1-A2674D92E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6276FD8-DEFF-7624-E314-B9FC25D762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F8A217D3-F1F0-FF25-3289-35D62B934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0F81F37-13F7-607E-03A3-B2313423E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8313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9168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B4DD8-EA3C-089E-9039-F989A2505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F6D1AF2-9D98-7521-C83F-011A3D782F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41E34A47-1147-3E88-9829-E622D09B2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132A7CE-1CA9-17A4-FA32-3BB710C02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9857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C6F0B-4AFF-6C47-B829-28CB438DA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80DC365-A7BF-04C8-D2DF-9F6F2903D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76E2B29-3BAD-7AA8-0368-35436FC8D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18506C8-40F3-A317-89A2-5C7E348A9B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3637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6F0C4-EBFC-A47B-A811-BF5E5AE52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DC71672-BD3A-9C6F-4F9D-D5F1C9AF8A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27C5E23-3008-A7AA-7D89-33EB3D1A67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C485CDB-D5EC-2857-8D05-30AD83B48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75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76848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7933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E655D-E678-9330-053C-0AF2F4610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C5817A3-224D-0008-A144-12D04C7124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019BD89-4F91-17E6-0A74-35053E7F6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26E4D21-A118-B1C4-9C77-950CF7828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5942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712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F213D-4FCC-769B-02F3-8A4410E29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988A7C01-0F6B-30E9-FF69-95F0AEEDF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A4C2D7D-017A-2259-253D-A81038FC82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462A262-27DE-0EF1-2D00-1EF762760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8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B718C-8E93-7200-0676-C145AA160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1CA9A3E-669B-F9E6-4D5F-967B8E687C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A665186-6DF3-49C4-2799-962AF5983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C484024-6C93-5C51-29FF-74133C2375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12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227FE-B9DB-2AD9-C5D7-16476E5BA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DB01E19-AF21-16DC-F79D-6384998CB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B144D64-B0A4-4487-D2A5-7CB7459CA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EF8D3C0-4A5D-6C5F-0A1E-72C9C381C2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07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45DDC-4362-46E0-9BEF-7F24D0CEF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9EB666D-B7DD-1C8A-44DE-30D2E14C9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418FCF1-A8D0-C0A5-9988-FAC50F65D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DA5C8C9-3F06-E477-2263-5AFCBFB87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351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EE33C-6FAF-AE00-0F32-8EAE4A067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A1CC3DE-DB6E-716D-1D3F-FCA3B68A1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074EF1A8-E3FE-4974-AB56-03E8FA1F00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DA9E9BF-A6E8-4882-7343-34B150D3E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440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8AE8E-9C91-CD0B-7083-28DC1468B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13D5B86-7786-2970-495C-B1F339275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172E2FCF-B363-DB62-36A4-B6D1AC990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EE5082B-7181-6707-E596-EA5CC780D2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597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26377-D2A5-4EA8-96B4-26E567EDB5C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58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ubrikbi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Umeå University logotype">
            <a:extLst>
              <a:ext uri="{FF2B5EF4-FFF2-40B4-BE49-F238E27FC236}">
                <a16:creationId xmlns:a16="http://schemas.microsoft.com/office/drawing/2014/main" id="{7E57C8B5-EC70-D918-2EB5-A0FA5D39B3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508" y="569702"/>
            <a:ext cx="2680985" cy="90803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5762F03-3ABF-C9FF-C569-C2402F252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00" y="2015067"/>
            <a:ext cx="10969200" cy="1512480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D6100D2-DFCF-EDD4-1637-CBF15E0022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00" y="3813054"/>
            <a:ext cx="10969200" cy="102271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US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7B5F62B-F422-9B48-F7F7-AD094BC04D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000" y="6086643"/>
            <a:ext cx="10969200" cy="49136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date, Unit/faculty/department/project, Name</a:t>
            </a:r>
          </a:p>
        </p:txBody>
      </p:sp>
    </p:spTree>
    <p:extLst>
      <p:ext uri="{BB962C8B-B14F-4D97-AF65-F5344CB8AC3E}">
        <p14:creationId xmlns:p14="http://schemas.microsoft.com/office/powerpoint/2010/main" val="2554023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581D8E0-AA1D-3978-88F8-7D53EDB558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383214 w 12193200"/>
              <a:gd name="connsiteY0" fmla="*/ 668215 h 6858000"/>
              <a:gd name="connsiteX1" fmla="*/ 6383214 w 12193200"/>
              <a:gd name="connsiteY1" fmla="*/ 5654675 h 6858000"/>
              <a:gd name="connsiteX2" fmla="*/ 11588265 w 12193200"/>
              <a:gd name="connsiteY2" fmla="*/ 5654675 h 6858000"/>
              <a:gd name="connsiteX3" fmla="*/ 11588265 w 12193200"/>
              <a:gd name="connsiteY3" fmla="*/ 668215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6383214" y="668215"/>
                </a:moveTo>
                <a:lnTo>
                  <a:pt x="6383214" y="5654675"/>
                </a:lnTo>
                <a:lnTo>
                  <a:pt x="11588265" y="5654675"/>
                </a:lnTo>
                <a:lnTo>
                  <a:pt x="11588265" y="668215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to insert picture</a:t>
            </a:r>
            <a:endParaRPr lang="en-US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116BD677-BCDC-72C0-B958-072FF5B7F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5212" y="992070"/>
            <a:ext cx="4655904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C13C4F-7BC5-F6D9-18B5-D2A4CDACD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75367" y="2347478"/>
            <a:ext cx="4658187" cy="2988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 lang="en-US" dirty="0"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9A7C34E6-316D-D6F7-4149-3AD149D706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5367" y="5401237"/>
            <a:ext cx="4658187" cy="190500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67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581D8E0-AA1D-3978-88F8-7D53EDB558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80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to insert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22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0F5FC61C-3894-5BF6-4A40-0C63B511C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5EC2EE70-7AED-4EF9-0B66-102959B660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7633" y="6231870"/>
            <a:ext cx="5473565" cy="190500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39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B287543C-22C6-5979-5BEA-DDC89488B6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7633" y="6231870"/>
            <a:ext cx="5473565" cy="190500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98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7E57C8B5-EC70-D918-2EB5-A0FA5D39B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252" y="5493394"/>
            <a:ext cx="2409496" cy="81608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5762F03-3ABF-C9FF-C569-C2402F252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00" y="773723"/>
            <a:ext cx="10969200" cy="2215662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D6100D2-DFCF-EDD4-1637-CBF15E0022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00" y="3274892"/>
            <a:ext cx="10969200" cy="11212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1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762F03-3ABF-C9FF-C569-C2402F252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00" y="773723"/>
            <a:ext cx="10969200" cy="2215662"/>
          </a:xfrm>
        </p:spPr>
        <p:txBody>
          <a:bodyPr anchor="b"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D6100D2-DFCF-EDD4-1637-CBF15E0022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00" y="3274892"/>
            <a:ext cx="10969200" cy="11212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US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788D49A-337C-E744-6FE8-70D62657F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348" y="5492281"/>
            <a:ext cx="2408400" cy="8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287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762F03-3ABF-C9FF-C569-C2402F252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00" y="773723"/>
            <a:ext cx="10969200" cy="2215662"/>
          </a:xfrm>
        </p:spPr>
        <p:txBody>
          <a:bodyPr anchor="b"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D6100D2-DFCF-EDD4-1637-CBF15E0022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00" y="3274892"/>
            <a:ext cx="10969200" cy="11212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US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C6F4F3C2-3A02-4A17-50D3-F61448A42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348" y="5492281"/>
            <a:ext cx="2408400" cy="8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32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Bei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762F03-3ABF-C9FF-C569-C2402F252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00" y="773723"/>
            <a:ext cx="10969200" cy="2215662"/>
          </a:xfrm>
        </p:spPr>
        <p:txBody>
          <a:bodyPr anchor="b"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D6100D2-DFCF-EDD4-1637-CBF15E0022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00" y="3274892"/>
            <a:ext cx="10969200" cy="11212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US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7EC3EAD6-269E-4FAC-6769-1F92EB54A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348" y="5492281"/>
            <a:ext cx="2408400" cy="8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31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762F03-3ABF-C9FF-C569-C2402F252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00" y="773723"/>
            <a:ext cx="10969200" cy="2215662"/>
          </a:xfrm>
        </p:spPr>
        <p:txBody>
          <a:bodyPr anchor="b"/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D6100D2-DFCF-EDD4-1637-CBF15E0022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00" y="3274892"/>
            <a:ext cx="10969200" cy="11212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US" dirty="0"/>
          </a:p>
        </p:txBody>
      </p:sp>
      <p:pic>
        <p:nvPicPr>
          <p:cNvPr id="4" name="Bildobjekt 5">
            <a:extLst>
              <a:ext uri="{FF2B5EF4-FFF2-40B4-BE49-F238E27FC236}">
                <a16:creationId xmlns:a16="http://schemas.microsoft.com/office/drawing/2014/main" id="{4E726CB1-81EA-1F1C-3390-26C3DD504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348" y="5492281"/>
            <a:ext cx="2408400" cy="8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83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6368CA0-4F0D-9E8B-6BB5-BEEC3380C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5762F03-3ABF-C9FF-C569-C2402F252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00" y="773723"/>
            <a:ext cx="10969200" cy="2215662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D6100D2-DFCF-EDD4-1637-CBF15E0022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00" y="3274892"/>
            <a:ext cx="10969200" cy="11212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US" dirty="0"/>
          </a:p>
        </p:txBody>
      </p:sp>
      <p:pic>
        <p:nvPicPr>
          <p:cNvPr id="5" name="Bildobjekt 9">
            <a:extLst>
              <a:ext uri="{FF2B5EF4-FFF2-40B4-BE49-F238E27FC236}">
                <a16:creationId xmlns:a16="http://schemas.microsoft.com/office/drawing/2014/main" id="{AA71E0E9-3391-DDB0-DC48-E539FEED2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252" y="5493394"/>
            <a:ext cx="2409496" cy="81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5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Umesamis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Umeå University logotype">
            <a:extLst>
              <a:ext uri="{FF2B5EF4-FFF2-40B4-BE49-F238E27FC236}">
                <a16:creationId xmlns:a16="http://schemas.microsoft.com/office/drawing/2014/main" id="{ECBEF057-6550-1C4D-827D-D342F3BF4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439" y="546400"/>
            <a:ext cx="3879122" cy="100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5762F03-3ABF-C9FF-C569-C2402F252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00" y="2015067"/>
            <a:ext cx="10969200" cy="1512480"/>
          </a:xfrm>
        </p:spPr>
        <p:txBody>
          <a:bodyPr anchor="b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D6100D2-DFCF-EDD4-1637-CBF15E0022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00" y="3813054"/>
            <a:ext cx="10969200" cy="102271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US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7B5F62B-F422-9B48-F7F7-AD094BC04D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2000" y="6086643"/>
            <a:ext cx="10969200" cy="491365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date, Unit/faculty/department/project, Name</a:t>
            </a:r>
          </a:p>
        </p:txBody>
      </p:sp>
    </p:spTree>
    <p:extLst>
      <p:ext uri="{BB962C8B-B14F-4D97-AF65-F5344CB8AC3E}">
        <p14:creationId xmlns:p14="http://schemas.microsoft.com/office/powerpoint/2010/main" val="3855586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762F03-3ABF-C9FF-C569-C2402F252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400" y="2672760"/>
            <a:ext cx="10969200" cy="1512480"/>
          </a:xfrm>
        </p:spPr>
        <p:txBody>
          <a:bodyPr anchor="ctr" anchorCtr="0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end phrase</a:t>
            </a:r>
            <a:endParaRPr lang="en-US" dirty="0"/>
          </a:p>
        </p:txBody>
      </p:sp>
      <p:pic>
        <p:nvPicPr>
          <p:cNvPr id="3" name="Bildobjekt 9">
            <a:extLst>
              <a:ext uri="{FF2B5EF4-FFF2-40B4-BE49-F238E27FC236}">
                <a16:creationId xmlns:a16="http://schemas.microsoft.com/office/drawing/2014/main" id="{B465D418-5F6B-8712-5F6A-5FE83F046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508" y="569702"/>
            <a:ext cx="2680985" cy="90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50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Umesamis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ECBEF057-6550-1C4D-827D-D342F3BF4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6439" y="546400"/>
            <a:ext cx="3879122" cy="100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5762F03-3ABF-C9FF-C569-C2402F2528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400" y="2672760"/>
            <a:ext cx="10969200" cy="1512480"/>
          </a:xfrm>
        </p:spPr>
        <p:txBody>
          <a:bodyPr anchor="ctr" anchorCtr="0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end phrase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52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773354-CA18-33FB-CD86-1C0D59354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98" y="271101"/>
            <a:ext cx="109692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67E17AE-4DB3-459F-5C7F-EE713AB1BDBD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87388F0-167D-78A4-482C-430C934172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7633" y="6231870"/>
            <a:ext cx="5473565" cy="190500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256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116BD677-BCDC-72C0-B958-072FF5B7F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98" y="271101"/>
            <a:ext cx="109692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C13C4F-7BC5-F6D9-18B5-D2A4CDACD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2000" y="1620000"/>
            <a:ext cx="5040000" cy="4032000"/>
          </a:xfrm>
        </p:spPr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 lang="en-US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13F041F-784B-F457-8AEC-FDF2AFB1FD1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41198" y="1620000"/>
            <a:ext cx="5040000" cy="40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 lang="en-US" dirty="0"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B61B9181-79FA-081C-F70D-AF6B92EF38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07633" y="6231870"/>
            <a:ext cx="5473565" cy="190500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742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116BD677-BCDC-72C0-B958-072FF5B7F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98" y="271101"/>
            <a:ext cx="109692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C13C4F-7BC5-F6D9-18B5-D2A4CDACD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2000" y="1620000"/>
            <a:ext cx="5040000" cy="40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 lang="en-US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7A7CF765-689D-4910-FBF1-6FE96A290A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2473" y="1620000"/>
            <a:ext cx="5038725" cy="403225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to insert picture</a:t>
            </a:r>
            <a:endParaRPr lang="en-US" dirty="0"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8E81B1DD-2726-5F60-69A7-BDA18F6C0E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7633" y="6231870"/>
            <a:ext cx="5473565" cy="190500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70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116BD677-BCDC-72C0-B958-072FF5B7F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98" y="271101"/>
            <a:ext cx="109692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7A7CF765-689D-4910-FBF1-6FE96A290A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1998" y="1620000"/>
            <a:ext cx="5038725" cy="403225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to insert picture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C13C4F-7BC5-F6D9-18B5-D2A4CDACD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41198" y="1620000"/>
            <a:ext cx="5040000" cy="40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 lang="en-US" dirty="0"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12972C65-E1BD-E094-39C9-3DA4497EC4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7633" y="6231870"/>
            <a:ext cx="5473565" cy="190500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203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ait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116BD677-BCDC-72C0-B958-072FF5B7F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98" y="271101"/>
            <a:ext cx="503753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C13C4F-7BC5-F6D9-18B5-D2A4CDACD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12000" y="1620000"/>
            <a:ext cx="5040000" cy="40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 lang="en-US" dirty="0"/>
          </a:p>
        </p:txBody>
      </p:sp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7A7CF765-689D-4910-FBF1-6FE96A290A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2473" y="0"/>
            <a:ext cx="5649527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to insert picture</a:t>
            </a:r>
            <a:endParaRPr lang="en-US" dirty="0"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3FB0C3C4-20A2-CB82-E5D6-F57CB1654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71121" y="6231870"/>
            <a:ext cx="2878407" cy="190500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07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6">
            <a:extLst>
              <a:ext uri="{FF2B5EF4-FFF2-40B4-BE49-F238E27FC236}">
                <a16:creationId xmlns:a16="http://schemas.microsoft.com/office/drawing/2014/main" id="{7A7CF765-689D-4910-FBF1-6FE96A290A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4960871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to insert picture</a:t>
            </a:r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65CAE92-2CF2-3D63-184C-398AB77C9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1998" y="5075274"/>
            <a:ext cx="10969200" cy="583227"/>
          </a:xfrm>
        </p:spPr>
        <p:txBody>
          <a:bodyPr/>
          <a:lstStyle/>
          <a:p>
            <a:r>
              <a:rPr lang="en-US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412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ictur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bild 15">
            <a:extLst>
              <a:ext uri="{FF2B5EF4-FFF2-40B4-BE49-F238E27FC236}">
                <a16:creationId xmlns:a16="http://schemas.microsoft.com/office/drawing/2014/main" id="{9F5E8F33-AD01-232E-1FF1-738E26B144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0075 w 12193200"/>
              <a:gd name="connsiteY0" fmla="*/ 642444 h 6858000"/>
              <a:gd name="connsiteX1" fmla="*/ 600075 w 12193200"/>
              <a:gd name="connsiteY1" fmla="*/ 5654675 h 6858000"/>
              <a:gd name="connsiteX2" fmla="*/ 5897526 w 12193200"/>
              <a:gd name="connsiteY2" fmla="*/ 5654675 h 6858000"/>
              <a:gd name="connsiteX3" fmla="*/ 5897526 w 12193200"/>
              <a:gd name="connsiteY3" fmla="*/ 642444 h 6858000"/>
              <a:gd name="connsiteX4" fmla="*/ 0 w 12193200"/>
              <a:gd name="connsiteY4" fmla="*/ 0 h 6858000"/>
              <a:gd name="connsiteX5" fmla="*/ 12193200 w 12193200"/>
              <a:gd name="connsiteY5" fmla="*/ 0 h 6858000"/>
              <a:gd name="connsiteX6" fmla="*/ 12193200 w 12193200"/>
              <a:gd name="connsiteY6" fmla="*/ 6858000 h 6858000"/>
              <a:gd name="connsiteX7" fmla="*/ 0 w 121932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3200" h="6858000">
                <a:moveTo>
                  <a:pt x="600075" y="642444"/>
                </a:moveTo>
                <a:lnTo>
                  <a:pt x="600075" y="5654675"/>
                </a:lnTo>
                <a:lnTo>
                  <a:pt x="5897526" y="5654675"/>
                </a:lnTo>
                <a:lnTo>
                  <a:pt x="5897526" y="642444"/>
                </a:lnTo>
                <a:close/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80000" anchor="t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to insert picture</a:t>
            </a:r>
            <a:endParaRPr lang="en-US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116BD677-BCDC-72C0-B958-072FF5B7F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5043" y="992070"/>
            <a:ext cx="4655904" cy="104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FC13C4F-7BC5-F6D9-18B5-D2A4CDACDD9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25198" y="2347478"/>
            <a:ext cx="4658187" cy="2988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 lang="en-US" dirty="0"/>
          </a:p>
        </p:txBody>
      </p:sp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EFB594EF-B58B-7CD0-E897-273E00ABB2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2761" y="5401237"/>
            <a:ext cx="4658187" cy="190500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/>
              <a:t>Click to add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201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BE65A68-A2E8-A3E5-490F-DADD4C6E1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8" y="271101"/>
            <a:ext cx="10969200" cy="10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BCA00A3-ED0A-8C2F-4317-1E50FF694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000" y="1620000"/>
            <a:ext cx="8640000" cy="403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Level two</a:t>
            </a:r>
          </a:p>
          <a:p>
            <a:pPr lvl="2"/>
            <a:r>
              <a:rPr lang="en-US"/>
              <a:t>Level three</a:t>
            </a:r>
          </a:p>
          <a:p>
            <a:pPr lvl="3"/>
            <a:r>
              <a:rPr lang="en-US"/>
              <a:t>Level four</a:t>
            </a:r>
          </a:p>
          <a:p>
            <a:pPr lvl="4"/>
            <a:r>
              <a:rPr lang="en-US"/>
              <a:t>Level five</a:t>
            </a:r>
            <a:endParaRPr lang="en-US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D306764-62BD-F254-9296-0A37585D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000" y="6025072"/>
            <a:ext cx="1745142" cy="415805"/>
          </a:xfrm>
          <a:prstGeom prst="rect">
            <a:avLst/>
          </a:prstGeom>
        </p:spPr>
      </p:pic>
      <p:sp>
        <p:nvSpPr>
          <p:cNvPr id="4" name="xxLanguageTextBox">
            <a:extLst>
              <a:ext uri="{FF2B5EF4-FFF2-40B4-BE49-F238E27FC236}">
                <a16:creationId xmlns:a16="http://schemas.microsoft.com/office/drawing/2014/main" id="{1573ABB0-6C7F-2F0F-E01E-48C18E7C6E74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</p:spTree>
    <p:extLst>
      <p:ext uri="{BB962C8B-B14F-4D97-AF65-F5344CB8AC3E}">
        <p14:creationId xmlns:p14="http://schemas.microsoft.com/office/powerpoint/2010/main" val="21769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2" r:id="rId4"/>
    <p:sldLayoutId id="2147483656" r:id="rId5"/>
    <p:sldLayoutId id="2147483658" r:id="rId6"/>
    <p:sldLayoutId id="2147483659" r:id="rId7"/>
    <p:sldLayoutId id="2147483669" r:id="rId8"/>
    <p:sldLayoutId id="2147483670" r:id="rId9"/>
    <p:sldLayoutId id="2147483671" r:id="rId10"/>
    <p:sldLayoutId id="2147483672" r:id="rId11"/>
    <p:sldLayoutId id="2147483654" r:id="rId12"/>
    <p:sldLayoutId id="2147483655" r:id="rId13"/>
    <p:sldLayoutId id="2147483662" r:id="rId14"/>
    <p:sldLayoutId id="2147483663" r:id="rId15"/>
    <p:sldLayoutId id="2147483665" r:id="rId16"/>
    <p:sldLayoutId id="2147483666" r:id="rId17"/>
    <p:sldLayoutId id="2147483667" r:id="rId18"/>
    <p:sldLayoutId id="2147483668" r:id="rId19"/>
    <p:sldLayoutId id="2147483660" r:id="rId20"/>
    <p:sldLayoutId id="214748366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Verdana" panose="020B060403050404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Verdana" panose="020B060403050404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Verdana" panose="020B060403050404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Verdana" panose="020B060403050404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016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orient="horz" pos="3562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78" userDrawn="1">
          <p15:clr>
            <a:srgbClr val="F26B43"/>
          </p15:clr>
        </p15:guide>
        <p15:guide id="7" pos="7299" userDrawn="1">
          <p15:clr>
            <a:srgbClr val="F26B43"/>
          </p15:clr>
        </p15:guide>
        <p15:guide id="8" orient="horz" pos="827" userDrawn="1">
          <p15:clr>
            <a:srgbClr val="F26B43"/>
          </p15:clr>
        </p15:guide>
        <p15:guide id="9" orient="horz" pos="40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918CBC1-AF90-E460-579D-E885FF45AD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Regional cooperation from the University view</a:t>
            </a:r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BEB40109-3CDD-9FCB-C34D-633244240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Annika Nordstrand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Research Support and Collaboration Office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Umeå University, Sweden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FE1D6C8-E32B-5DA6-7574-2F0929A787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April 17 2026, WIDE Across EU, </a:t>
            </a:r>
            <a:r>
              <a:rPr lang="en-US" i="1" dirty="0"/>
              <a:t>Regional Collaboration for Innovation and Growth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11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652C5C-3201-2CF1-B042-C53147B5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Social Innovation Northen Sweden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B9D9745-4A0F-6927-0A8E-38A95EEA29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noProof="0" dirty="0"/>
              <a:t>A regional platform for cross‑sector collaboration on social innovations</a:t>
            </a:r>
          </a:p>
          <a:p>
            <a:r>
              <a:rPr lang="en-US" noProof="0" dirty="0"/>
              <a:t>Brings together academia, public sector, civil society and social entrepreneurs  </a:t>
            </a:r>
          </a:p>
          <a:p>
            <a:r>
              <a:rPr lang="en-US" noProof="0" dirty="0"/>
              <a:t>Focus on social sustainability and complex societal challenges</a:t>
            </a:r>
          </a:p>
          <a:p>
            <a:r>
              <a:rPr lang="en-US" noProof="0" dirty="0"/>
              <a:t>An open meeting place for inspiration, learning and first connections </a:t>
            </a:r>
          </a:p>
        </p:txBody>
      </p:sp>
      <p:pic>
        <p:nvPicPr>
          <p:cNvPr id="7" name="Platshållare för bild 6" descr="En bild som visar scen, klädsel, inomhus, Scenutrustning&#10;&#10;AI-genererat innehåll kan vara felaktigt.">
            <a:extLst>
              <a:ext uri="{FF2B5EF4-FFF2-40B4-BE49-F238E27FC236}">
                <a16:creationId xmlns:a16="http://schemas.microsoft.com/office/drawing/2014/main" id="{C276F9AA-73D3-C563-637F-B08C22EFA8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2473" y="0"/>
            <a:ext cx="5649527" cy="6858000"/>
          </a:xfrm>
        </p:spPr>
      </p:pic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3F83B90-AFD9-4ECD-818C-21258F8ACD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806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77E-AC1F-332C-F142-2E211CE36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5A4B770-BA8B-7186-5635-3EE7A9FE59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noProof="0" dirty="0"/>
              <a:t>Staying connected over time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CB9E5B5A-4A31-F16A-987E-0626AD1B6B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noProof="0" dirty="0"/>
              <a:t>Regional collaboration beyond individual meetings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8452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773AF-1DA4-954A-58F3-9B4F15D53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CEEEB9C-036B-6F6F-F52C-F54BCE150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Strategic partnerships with regional actors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FEC50C3-DA61-5F77-9E16-81D5FA2E2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University‑wide, long‑term collaboration  </a:t>
            </a:r>
          </a:p>
          <a:p>
            <a:r>
              <a:rPr lang="en-US" noProof="0" dirty="0"/>
              <a:t>Strong involvement at leadership level on both sides  </a:t>
            </a:r>
          </a:p>
          <a:p>
            <a:r>
              <a:rPr lang="en-US" noProof="0" dirty="0"/>
              <a:t>Shared priorities across education, research and regional development  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45A5ACA5-DD89-E3F3-5B03-D4E78E1C36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noProof="0" dirty="0"/>
          </a:p>
        </p:txBody>
      </p:sp>
      <p:pic>
        <p:nvPicPr>
          <p:cNvPr id="2" name="Bildobjekt 6">
            <a:extLst>
              <a:ext uri="{FF2B5EF4-FFF2-40B4-BE49-F238E27FC236}">
                <a16:creationId xmlns:a16="http://schemas.microsoft.com/office/drawing/2014/main" id="{059AFA3C-8CB9-D5EB-3C42-17399504C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732" y="4277230"/>
            <a:ext cx="1335810" cy="5875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Bildobjekt 18">
            <a:extLst>
              <a:ext uri="{FF2B5EF4-FFF2-40B4-BE49-F238E27FC236}">
                <a16:creationId xmlns:a16="http://schemas.microsoft.com/office/drawing/2014/main" id="{C8179DC0-571F-31B2-5495-3C87B346AA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047" y="4233225"/>
            <a:ext cx="1141408" cy="6755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Bildobjekt 28">
            <a:extLst>
              <a:ext uri="{FF2B5EF4-FFF2-40B4-BE49-F238E27FC236}">
                <a16:creationId xmlns:a16="http://schemas.microsoft.com/office/drawing/2014/main" id="{E025EC3A-F1CB-5245-0475-171226336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222" y="4327513"/>
            <a:ext cx="1623005" cy="4869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Bildobjekt 32">
            <a:extLst>
              <a:ext uri="{FF2B5EF4-FFF2-40B4-BE49-F238E27FC236}">
                <a16:creationId xmlns:a16="http://schemas.microsoft.com/office/drawing/2014/main" id="{9DC72C2C-AAF1-FD3E-AAF2-6BC758CE8F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1960" y="4309632"/>
            <a:ext cx="1749960" cy="5227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Bildobjekt 40">
            <a:extLst>
              <a:ext uri="{FF2B5EF4-FFF2-40B4-BE49-F238E27FC236}">
                <a16:creationId xmlns:a16="http://schemas.microsoft.com/office/drawing/2014/main" id="{590BB6E0-C791-6684-0286-EFA732314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8426" y="4331043"/>
            <a:ext cx="2085362" cy="479895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571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111354D-975D-BF01-EA4E-3322CD0EB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8" y="271101"/>
            <a:ext cx="10969200" cy="1044000"/>
          </a:xfrm>
        </p:spPr>
        <p:txBody>
          <a:bodyPr anchor="b">
            <a:normAutofit/>
          </a:bodyPr>
          <a:lstStyle/>
          <a:p>
            <a:r>
              <a:rPr lang="en-US" dirty="0"/>
              <a:t>How our strategic partnerships work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D02735F-C270-4988-BC79-C086F45D2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000" y="1620000"/>
            <a:ext cx="5040000" cy="4032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Jointly defined focus areas linked to regional priorities  </a:t>
            </a:r>
          </a:p>
          <a:p>
            <a:pPr>
              <a:lnSpc>
                <a:spcPct val="100000"/>
              </a:lnSpc>
            </a:pPr>
            <a:r>
              <a:rPr lang="en-US" dirty="0"/>
              <a:t>Annual planning and regular follow‑up within each partnership  </a:t>
            </a:r>
          </a:p>
          <a:p>
            <a:pPr>
              <a:lnSpc>
                <a:spcPct val="100000"/>
              </a:lnSpc>
            </a:pPr>
            <a:r>
              <a:rPr lang="en-US" dirty="0"/>
              <a:t>Dedicated coordinators on both sides enabling continuous dialogue  </a:t>
            </a:r>
          </a:p>
          <a:p>
            <a:pPr>
              <a:lnSpc>
                <a:spcPct val="100000"/>
              </a:lnSpc>
            </a:pPr>
            <a:r>
              <a:rPr lang="en-US" dirty="0"/>
              <a:t>Interaction at multiple levels: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Leadership dialogue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Coordinating functions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Operational collaboration in research and education</a:t>
            </a:r>
          </a:p>
          <a:p>
            <a:pPr marL="0" indent="0">
              <a:lnSpc>
                <a:spcPct val="100000"/>
              </a:lnSpc>
              <a:buNone/>
            </a:pPr>
            <a:endParaRPr lang="sv-SE" dirty="0"/>
          </a:p>
        </p:txBody>
      </p:sp>
      <p:pic>
        <p:nvPicPr>
          <p:cNvPr id="7" name="Bildobjekt 6" descr="Överliggande bild av en representation av nätverk med Sticks tal.">
            <a:extLst>
              <a:ext uri="{FF2B5EF4-FFF2-40B4-BE49-F238E27FC236}">
                <a16:creationId xmlns:a16="http://schemas.microsoft.com/office/drawing/2014/main" id="{C703CC95-9A11-A9E3-354A-43466686D1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1198" y="1620000"/>
            <a:ext cx="5040000" cy="4032000"/>
          </a:xfrm>
          <a:prstGeom prst="rect">
            <a:avLst/>
          </a:prstGeom>
          <a:noFill/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608E53-30C8-05B6-E0D6-01C4A56F0B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7633" y="6231870"/>
            <a:ext cx="5473565" cy="190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20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E2167A-2C62-058D-A847-F758169D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strategic partnerships enable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E430E5B-33FD-B8D3-EAFD-9365B7D30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Easier entry points for new collaboration across the university  </a:t>
            </a:r>
          </a:p>
          <a:p>
            <a:r>
              <a:rPr lang="en-US" dirty="0"/>
              <a:t>Continuous dialogue on education, research and shared regional challenges</a:t>
            </a:r>
          </a:p>
          <a:p>
            <a:r>
              <a:rPr lang="en-US" dirty="0"/>
              <a:t>Joint meeting arenas </a:t>
            </a:r>
            <a:r>
              <a:rPr lang="en-US" dirty="0" err="1"/>
              <a:t>organised</a:t>
            </a:r>
            <a:r>
              <a:rPr lang="en-US" dirty="0"/>
              <a:t> within the partnership</a:t>
            </a:r>
          </a:p>
          <a:p>
            <a:pPr lvl="1"/>
            <a:r>
              <a:rPr lang="en-US" dirty="0"/>
              <a:t>e.g. partnership days and thematic dialogue meetings </a:t>
            </a:r>
          </a:p>
          <a:p>
            <a:r>
              <a:rPr lang="en-US" dirty="0"/>
              <a:t>Active engagement in each other’s major arenas and events</a:t>
            </a:r>
          </a:p>
          <a:p>
            <a:pPr lvl="1"/>
            <a:r>
              <a:rPr lang="en-US" dirty="0"/>
              <a:t>contributing to existing regional meeting arenas</a:t>
            </a:r>
          </a:p>
          <a:p>
            <a:r>
              <a:rPr lang="en-US" dirty="0"/>
              <a:t>Trust‑based relationships that make it easier to move from ideas to action</a:t>
            </a:r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FD14201-AA94-5191-9F8C-4AB84869F6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3649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99949E-6440-57A0-7851-6D8E6B0E8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strategic topics discussed at leadership level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270BBA-6C8A-F13B-A3E2-1F501E067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changing economic conditions affect our ability to </a:t>
            </a:r>
            <a:r>
              <a:rPr lang="en-US" dirty="0" err="1"/>
              <a:t>prioritise</a:t>
            </a:r>
            <a:r>
              <a:rPr lang="en-US" dirty="0"/>
              <a:t> </a:t>
            </a:r>
          </a:p>
          <a:p>
            <a:r>
              <a:rPr lang="en-US" dirty="0"/>
              <a:t>How political decisions, new regulations or funding models impact each </a:t>
            </a:r>
            <a:r>
              <a:rPr lang="en-US" dirty="0" err="1"/>
              <a:t>organisation’s</a:t>
            </a:r>
            <a:r>
              <a:rPr lang="en-US" dirty="0"/>
              <a:t> mission  </a:t>
            </a:r>
          </a:p>
          <a:p>
            <a:r>
              <a:rPr lang="en-US" dirty="0"/>
              <a:t>The role of the university and its campuses in creating an attractive and vibrant city</a:t>
            </a:r>
          </a:p>
          <a:p>
            <a:r>
              <a:rPr lang="en-US" dirty="0"/>
              <a:t>Long‑term competence supply and skills needs in the region  </a:t>
            </a:r>
          </a:p>
          <a:p>
            <a:r>
              <a:rPr lang="en-US" dirty="0"/>
              <a:t>Demographic change and its implications for welfare, </a:t>
            </a:r>
            <a:r>
              <a:rPr lang="en-US" dirty="0" err="1"/>
              <a:t>labour</a:t>
            </a:r>
            <a:r>
              <a:rPr lang="en-US" dirty="0"/>
              <a:t> markets and education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DF04D09-7F84-949A-B058-BF293132A9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5921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4947B4-2A26-1A7F-C879-0BDF54507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Transition Lab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5A98D4E-9AB2-D7B7-0E9C-084B8E5724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An example of what long-term collaboration has led to</a:t>
            </a:r>
          </a:p>
          <a:p>
            <a:r>
              <a:rPr lang="en-US" dirty="0"/>
              <a:t>Joint collaboration platform between Umeå University and Umeå Municipality  </a:t>
            </a:r>
          </a:p>
          <a:p>
            <a:r>
              <a:rPr lang="en-US" dirty="0"/>
              <a:t>Emerged out of a long-term strategic partnership</a:t>
            </a:r>
          </a:p>
          <a:p>
            <a:r>
              <a:rPr lang="en-US" dirty="0"/>
              <a:t>Creates a continuous interface between research and municipal practice</a:t>
            </a:r>
            <a:endParaRPr lang="sv-SE" dirty="0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5341618-4EF7-3CB8-1A8D-810FBF9641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1" name="Platshållare för bild 8">
            <a:extLst>
              <a:ext uri="{FF2B5EF4-FFF2-40B4-BE49-F238E27FC236}">
                <a16:creationId xmlns:a16="http://schemas.microsoft.com/office/drawing/2014/main" id="{752A5902-BA54-F4B1-6747-546285A58D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2088" y="1619250"/>
            <a:ext cx="5038725" cy="40322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36232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D9B8F-D87F-F962-5254-E0CE63225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314137-9288-C958-6663-169BA3ABD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Urban Transition Lab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05B750-5E8B-0DA2-C862-D9766D3D2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Urban challenges are explored together by researchers and municipal staff</a:t>
            </a:r>
          </a:p>
          <a:p>
            <a:r>
              <a:rPr lang="en-US" sz="1800" dirty="0"/>
              <a:t>Key focus areas:</a:t>
            </a:r>
          </a:p>
          <a:p>
            <a:pPr lvl="1"/>
            <a:r>
              <a:rPr lang="en-US" sz="1600" dirty="0"/>
              <a:t>Sustainable urban development</a:t>
            </a:r>
          </a:p>
          <a:p>
            <a:pPr lvl="1"/>
            <a:r>
              <a:rPr lang="en-US" sz="1600" dirty="0"/>
              <a:t>Climate impact and transition</a:t>
            </a:r>
          </a:p>
          <a:p>
            <a:pPr lvl="1"/>
            <a:r>
              <a:rPr lang="en-US" sz="1600" dirty="0"/>
              <a:t>Competence supply and </a:t>
            </a:r>
            <a:r>
              <a:rPr lang="en-US" sz="1600" dirty="0" err="1"/>
              <a:t>labour</a:t>
            </a:r>
            <a:r>
              <a:rPr lang="en-US" sz="1600" dirty="0"/>
              <a:t> market resilience</a:t>
            </a:r>
          </a:p>
          <a:p>
            <a:pPr lvl="1"/>
            <a:r>
              <a:rPr lang="en-US" sz="1600" dirty="0"/>
              <a:t>Growth and regional development</a:t>
            </a:r>
          </a:p>
          <a:p>
            <a:r>
              <a:rPr lang="en-US" sz="1800" dirty="0"/>
              <a:t>Activities:</a:t>
            </a:r>
          </a:p>
          <a:p>
            <a:pPr lvl="1"/>
            <a:r>
              <a:rPr lang="en-US" sz="1600" dirty="0"/>
              <a:t>Regular workshops and joint meetings</a:t>
            </a:r>
          </a:p>
          <a:p>
            <a:pPr lvl="1"/>
            <a:r>
              <a:rPr lang="en-US" sz="1600" dirty="0"/>
              <a:t>Co‑creation of research questions</a:t>
            </a:r>
          </a:p>
          <a:p>
            <a:pPr lvl="1"/>
            <a:r>
              <a:rPr lang="en-US" sz="1600" dirty="0"/>
              <a:t>Joint research applications and funded projects</a:t>
            </a:r>
            <a:endParaRPr lang="sv-SE" sz="16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F115C80-31EB-7F4B-B494-37B27DF10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4" name="Bildobjekt 13" descr="Anteckningslappar på glasvägg">
            <a:extLst>
              <a:ext uri="{FF2B5EF4-FFF2-40B4-BE49-F238E27FC236}">
                <a16:creationId xmlns:a16="http://schemas.microsoft.com/office/drawing/2014/main" id="{31F47408-5709-92FC-C5B4-74E9777C9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30389" y="2411895"/>
            <a:ext cx="3028051" cy="302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51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6C85F0-F4EE-F41C-A0E2-C1FFD1CC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Partnership </a:t>
            </a:r>
            <a:r>
              <a:rPr lang="sv-SE" dirty="0" err="1"/>
              <a:t>days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1FCE905-387D-B123-A9CB-AE10A34B93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Thematic meeting days linked to each partnership’s focus areas  </a:t>
            </a:r>
          </a:p>
          <a:p>
            <a:r>
              <a:rPr lang="en-US" dirty="0"/>
              <a:t>Bring together researchers, teachers and partner </a:t>
            </a:r>
            <a:r>
              <a:rPr lang="en-US" dirty="0" err="1"/>
              <a:t>organisations</a:t>
            </a:r>
            <a:r>
              <a:rPr lang="en-US" dirty="0"/>
              <a:t>  </a:t>
            </a:r>
          </a:p>
          <a:p>
            <a:r>
              <a:rPr lang="en-US" dirty="0"/>
              <a:t>Combines:</a:t>
            </a:r>
          </a:p>
          <a:p>
            <a:pPr lvl="1"/>
            <a:r>
              <a:rPr lang="en-US" dirty="0"/>
              <a:t>Inspiring examples of ongoing collaboration</a:t>
            </a:r>
          </a:p>
          <a:p>
            <a:pPr lvl="1"/>
            <a:r>
              <a:rPr lang="en-US" dirty="0"/>
              <a:t>Joint discussion of current challenges</a:t>
            </a:r>
          </a:p>
          <a:p>
            <a:pPr lvl="1"/>
            <a:r>
              <a:rPr lang="en-US" dirty="0"/>
              <a:t>Time for informal meetings and networking</a:t>
            </a:r>
          </a:p>
          <a:p>
            <a:endParaRPr lang="sv-SE" dirty="0"/>
          </a:p>
        </p:txBody>
      </p:sp>
      <p:pic>
        <p:nvPicPr>
          <p:cNvPr id="10" name="Platshållare för bild 9" descr="Personer på jobbet">
            <a:extLst>
              <a:ext uri="{FF2B5EF4-FFF2-40B4-BE49-F238E27FC236}">
                <a16:creationId xmlns:a16="http://schemas.microsoft.com/office/drawing/2014/main" id="{6BEE5BA8-2FCC-0BD9-B893-722CAB1502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2473" y="0"/>
            <a:ext cx="5649527" cy="6858000"/>
          </a:xfr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45970ED-E3B2-5F7D-D18B-AA5B1FE0B6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3061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656E732-D263-1141-00AB-45D5ACFC1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in working with strategic partnerships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9287D21-4A6F-E577-A88E-35F57E4F7B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Require long‑term commitment and continuous </a:t>
            </a:r>
            <a:r>
              <a:rPr lang="en-US" dirty="0" err="1"/>
              <a:t>prioritisation</a:t>
            </a:r>
            <a:r>
              <a:rPr lang="en-US" dirty="0"/>
              <a:t>  </a:t>
            </a:r>
          </a:p>
          <a:p>
            <a:r>
              <a:rPr lang="en-US" dirty="0"/>
              <a:t>No dedicated funding </a:t>
            </a:r>
          </a:p>
          <a:p>
            <a:r>
              <a:rPr lang="en-US" dirty="0"/>
              <a:t>Much of the work relies on coordinators to keep the collaboration moving</a:t>
            </a:r>
          </a:p>
          <a:p>
            <a:r>
              <a:rPr lang="en-US" dirty="0"/>
              <a:t>Risk of being too leadership‑driven if not well anchored internally  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9" name="Platshållare för bild 8" descr="Tomt kontors rum">
            <a:extLst>
              <a:ext uri="{FF2B5EF4-FFF2-40B4-BE49-F238E27FC236}">
                <a16:creationId xmlns:a16="http://schemas.microsoft.com/office/drawing/2014/main" id="{F4FB7B81-F13B-142B-08CD-C068A686E1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179EF56-34E5-D1B6-B904-A4A0C99A52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2511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D21AA7A-5D69-021F-D159-E4DF33D89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8" y="271101"/>
            <a:ext cx="5037530" cy="1044000"/>
          </a:xfrm>
        </p:spPr>
        <p:txBody>
          <a:bodyPr/>
          <a:lstStyle/>
          <a:p>
            <a:r>
              <a:rPr lang="en-US" dirty="0"/>
              <a:t>Umeå university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0A0623-B11E-ADE4-CC2B-729628851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000" y="1620000"/>
            <a:ext cx="5040000" cy="4032000"/>
          </a:xfrm>
        </p:spPr>
        <p:txBody>
          <a:bodyPr/>
          <a:lstStyle/>
          <a:p>
            <a:r>
              <a:rPr lang="en-US" dirty="0"/>
              <a:t>A broad university covering many fields</a:t>
            </a:r>
          </a:p>
          <a:p>
            <a:r>
              <a:rPr lang="en-US" dirty="0"/>
              <a:t>More than 41,500 students and 4,500 employees</a:t>
            </a:r>
          </a:p>
          <a:p>
            <a:r>
              <a:rPr lang="en-US" dirty="0"/>
              <a:t>Research, education and collaboration across disciplines</a:t>
            </a:r>
          </a:p>
          <a:p>
            <a:r>
              <a:rPr lang="en-US" dirty="0"/>
              <a:t>Internationally connected</a:t>
            </a:r>
          </a:p>
          <a:p>
            <a:r>
              <a:rPr lang="en-US" dirty="0"/>
              <a:t>Working closely with actors in the surrounding region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45B4921-09BD-BDDF-F0A5-EC0224682D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1121" y="6231870"/>
            <a:ext cx="2878407" cy="1905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latshållare för bild 17">
            <a:extLst>
              <a:ext uri="{FF2B5EF4-FFF2-40B4-BE49-F238E27FC236}">
                <a16:creationId xmlns:a16="http://schemas.microsoft.com/office/drawing/2014/main" id="{0B4EC6A3-54A3-7126-6485-4596023960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47" t="-2085" r="-2032" b="-1763"/>
          <a:stretch>
            <a:fillRect/>
          </a:stretch>
        </p:blipFill>
        <p:spPr>
          <a:xfrm>
            <a:off x="7647242" y="450289"/>
            <a:ext cx="2580156" cy="59574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077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E9657-B8D6-E10F-D239-2F44C4E2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74CA65C-EEA3-BDD6-97CD-056E222B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8" y="271101"/>
            <a:ext cx="10969200" cy="1044000"/>
          </a:xfrm>
        </p:spPr>
        <p:txBody>
          <a:bodyPr anchor="b">
            <a:normAutofit/>
          </a:bodyPr>
          <a:lstStyle/>
          <a:p>
            <a:r>
              <a:rPr lang="en-US" noProof="0" dirty="0"/>
              <a:t>Different levels of partnerships</a:t>
            </a:r>
            <a:endParaRPr lang="en-GB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11FD10E-82FE-6CCF-08AE-1A8C2EA052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7633" y="6231870"/>
            <a:ext cx="5473565" cy="1905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8" name="Platshållare för innehåll 4">
            <a:extLst>
              <a:ext uri="{FF2B5EF4-FFF2-40B4-BE49-F238E27FC236}">
                <a16:creationId xmlns:a16="http://schemas.microsoft.com/office/drawing/2014/main" id="{03F8DD7E-BF3D-1B3A-A2C9-C1A3642A7E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0077699"/>
              </p:ext>
            </p:extLst>
          </p:nvPr>
        </p:nvGraphicFramePr>
        <p:xfrm>
          <a:off x="1698681" y="1726017"/>
          <a:ext cx="8640000" cy="4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88558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366052-C474-EE08-F86A-8F6123691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Long‑term cooperation through letters of intent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9F9E657-26E0-298F-60B8-F4655408B4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Shared long‑term commitment</a:t>
            </a:r>
          </a:p>
          <a:p>
            <a:r>
              <a:rPr lang="en-US"/>
              <a:t>University-wide</a:t>
            </a:r>
            <a:endParaRPr lang="en-US" dirty="0"/>
          </a:p>
          <a:p>
            <a:r>
              <a:rPr lang="en-US" dirty="0"/>
              <a:t>Address regional needs such as competence supply and lifelong learning  </a:t>
            </a:r>
          </a:p>
          <a:p>
            <a:r>
              <a:rPr lang="en-US" dirty="0"/>
              <a:t>Provide stable frameworks for cooperation across </a:t>
            </a:r>
            <a:r>
              <a:rPr lang="en-US" dirty="0" err="1"/>
              <a:t>organisations</a:t>
            </a:r>
            <a:endParaRPr lang="en-US" dirty="0"/>
          </a:p>
          <a:p>
            <a:endParaRPr lang="sv-SE" dirty="0"/>
          </a:p>
        </p:txBody>
      </p:sp>
      <p:pic>
        <p:nvPicPr>
          <p:cNvPr id="10" name="Platshållare för bild 9" descr="Man som signerar ett dokument">
            <a:extLst>
              <a:ext uri="{FF2B5EF4-FFF2-40B4-BE49-F238E27FC236}">
                <a16:creationId xmlns:a16="http://schemas.microsoft.com/office/drawing/2014/main" id="{2D89EEE3-120A-CA5A-78C2-572680E3FA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8CFD1B5E-6B41-80BA-0ED8-1696B01DA4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53827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9AF24-21CC-5B82-374E-A5781BBF1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6AAA05-23F4-7C6E-F0E0-E593AD8BC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key actor meetings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C60BF2C-309D-9F7B-BBBA-1A60202FB25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noProof="0"/>
              <a:t>Jointly organised by the two northern universities</a:t>
            </a:r>
          </a:p>
          <a:p>
            <a:r>
              <a:rPr lang="en-GB" noProof="0" dirty="0"/>
              <a:t>Bring together multiple regional actors at the same table  </a:t>
            </a:r>
          </a:p>
          <a:p>
            <a:r>
              <a:rPr lang="en-GB" noProof="0" dirty="0"/>
              <a:t>Focus on education, research and regional knowledge needs  </a:t>
            </a:r>
          </a:p>
          <a:p>
            <a:r>
              <a:rPr lang="en-GB" noProof="0" dirty="0"/>
              <a:t>Create shared understanding across sectors and organisations</a:t>
            </a:r>
          </a:p>
          <a:p>
            <a:endParaRPr lang="en-GB" noProof="0" dirty="0"/>
          </a:p>
        </p:txBody>
      </p:sp>
      <p:pic>
        <p:nvPicPr>
          <p:cNvPr id="12" name="Platshållare för bild 11" descr="Anslutna linjer och punkter för att bilda ett nätverk">
            <a:extLst>
              <a:ext uri="{FF2B5EF4-FFF2-40B4-BE49-F238E27FC236}">
                <a16:creationId xmlns:a16="http://schemas.microsoft.com/office/drawing/2014/main" id="{576BB5FA-21FB-4319-35E0-4E551D1186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65470175-66E0-8DB3-EBCB-CB029A8A68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4913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60547-AC36-5F33-9EEE-D9D2166C7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B4F026-932C-9CC2-7804-3C853541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8" y="271101"/>
            <a:ext cx="5179202" cy="1044000"/>
          </a:xfrm>
        </p:spPr>
        <p:txBody>
          <a:bodyPr/>
          <a:lstStyle/>
          <a:p>
            <a:r>
              <a:rPr lang="en-US" dirty="0"/>
              <a:t>Cooperative education Co‑op 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FE493B-C0A8-FD95-6A69-E6CD963E0B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Structured collaboration between education and regional employers  </a:t>
            </a:r>
          </a:p>
          <a:p>
            <a:r>
              <a:rPr lang="en-US" dirty="0"/>
              <a:t>Students alternate between studies and paid work periods  </a:t>
            </a:r>
          </a:p>
          <a:p>
            <a:r>
              <a:rPr lang="en-US" dirty="0"/>
              <a:t>Creates long‑term contact between the university and </a:t>
            </a:r>
            <a:r>
              <a:rPr lang="en-US" dirty="0" err="1"/>
              <a:t>organisations</a:t>
            </a:r>
            <a:r>
              <a:rPr lang="en-US" dirty="0"/>
              <a:t>  </a:t>
            </a:r>
          </a:p>
          <a:p>
            <a:r>
              <a:rPr lang="en-US" dirty="0"/>
              <a:t>An example of education as regional collaboration infrastructure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AC2AD80-5873-6FB0-B839-F351462123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bild 5" descr="Man och kvinna konverserar i biblioteket">
            <a:extLst>
              <a:ext uri="{FF2B5EF4-FFF2-40B4-BE49-F238E27FC236}">
                <a16:creationId xmlns:a16="http://schemas.microsoft.com/office/drawing/2014/main" id="{9C0EF7AC-57E8-094F-BB85-E307BF8197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2088" y="0"/>
            <a:ext cx="5649912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157892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78F0A-D835-4C30-C37C-F8A8965A4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ACD4DC1-EC5C-D2A3-5894-D2F36E9079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Supporting the next step</a:t>
            </a:r>
            <a:endParaRPr lang="en-GB" noProof="0" dirty="0"/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35F694C2-96DD-59F8-F352-B1D824C382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4168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7D5FF5-0F9A-5E53-FB40-02005AB9F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Seed funding for regional collaboration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D67CA84-682A-8A9B-2948-549B0941B1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Small, early‑stage funding  </a:t>
            </a:r>
          </a:p>
          <a:p>
            <a:r>
              <a:rPr lang="en-US" dirty="0"/>
              <a:t>Used to explore ideas and cooperation with regional actors</a:t>
            </a:r>
          </a:p>
          <a:p>
            <a:r>
              <a:rPr lang="en-US" dirty="0"/>
              <a:t>An appreciated support among researchers and partners  </a:t>
            </a:r>
          </a:p>
          <a:p>
            <a:r>
              <a:rPr lang="en-US" dirty="0"/>
              <a:t>Can create good conditions for applying for external research funding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A7795806-79BB-1FBA-5058-AAEFAC803E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bild 6" descr="Vintageglödlampor">
            <a:extLst>
              <a:ext uri="{FF2B5EF4-FFF2-40B4-BE49-F238E27FC236}">
                <a16:creationId xmlns:a16="http://schemas.microsoft.com/office/drawing/2014/main" id="{4A8B2FE6-A2B9-6FEB-BCF1-FA73E982FD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2088" y="0"/>
            <a:ext cx="564991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266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58D447-EAE7-8931-4D5A-DE15B7BD7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Information and </a:t>
            </a:r>
            <a:r>
              <a:rPr lang="sv-SE" dirty="0" err="1"/>
              <a:t>dialogue</a:t>
            </a:r>
            <a:r>
              <a:rPr lang="sv-SE" dirty="0"/>
              <a:t> meetings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208F65D-2CD4-C670-8F62-304A50A7D1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Occasional information meetings linked to major collaboration‑oriented calls  </a:t>
            </a:r>
          </a:p>
          <a:p>
            <a:r>
              <a:rPr lang="en-US" dirty="0"/>
              <a:t>Can combine:</a:t>
            </a:r>
          </a:p>
          <a:p>
            <a:pPr lvl="1"/>
            <a:r>
              <a:rPr lang="en-US" dirty="0"/>
              <a:t>Information about the call and available support</a:t>
            </a:r>
          </a:p>
          <a:p>
            <a:pPr lvl="1"/>
            <a:r>
              <a:rPr lang="en-US" dirty="0"/>
              <a:t>Dialogue on the thematic focus of the call together with external actors</a:t>
            </a:r>
          </a:p>
          <a:p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0BBEE04C-DC67-0D6D-7145-9F96F9B170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8" name="Platshållare för innehåll 6" descr="En bild som visar klädsel, person, inomhus, fotbeklädnader&#10;&#10;AI-genererat innehåll kan vara felaktigt.">
            <a:extLst>
              <a:ext uri="{FF2B5EF4-FFF2-40B4-BE49-F238E27FC236}">
                <a16:creationId xmlns:a16="http://schemas.microsoft.com/office/drawing/2014/main" id="{340B2864-0623-7958-39A6-6E01CA41B7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2088" y="0"/>
            <a:ext cx="5649912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665954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17508-C433-F3BC-FB89-35CE048B1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89A3AE3-5478-2E35-E720-81D3A29E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8" y="271101"/>
            <a:ext cx="10969200" cy="1044000"/>
          </a:xfrm>
        </p:spPr>
        <p:txBody>
          <a:bodyPr anchor="b">
            <a:normAutofit/>
          </a:bodyPr>
          <a:lstStyle/>
          <a:p>
            <a:r>
              <a:rPr lang="en-US" dirty="0"/>
              <a:t>Three ways we support regional collaboration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356E518-56B8-4F7A-E9C5-E4A6D0415D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7633" y="6231870"/>
            <a:ext cx="5473565" cy="1905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8" name="Platshållare för innehåll 4">
            <a:extLst>
              <a:ext uri="{FF2B5EF4-FFF2-40B4-BE49-F238E27FC236}">
                <a16:creationId xmlns:a16="http://schemas.microsoft.com/office/drawing/2014/main" id="{9F838969-A8EF-1E00-559D-9BA66FADF2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8553843"/>
              </p:ext>
            </p:extLst>
          </p:nvPr>
        </p:nvGraphicFramePr>
        <p:xfrm>
          <a:off x="612000" y="1620000"/>
          <a:ext cx="8640000" cy="4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07789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9D1267-4C6B-D1DE-9422-9F01B99C9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00" y="2015067"/>
            <a:ext cx="10969200" cy="1512480"/>
          </a:xfrm>
        </p:spPr>
        <p:txBody>
          <a:bodyPr anchor="b">
            <a:normAutofit/>
          </a:bodyPr>
          <a:lstStyle/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/>
              <a:t>!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A7FF7DC-7842-4CAB-4F7D-E8916B5D0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000" y="3813054"/>
            <a:ext cx="10969200" cy="102271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178DA35-1D9B-313C-AD58-14E4DDFBA5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000" y="6086643"/>
            <a:ext cx="10969200" cy="49136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7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A0BC1-17E8-1549-3A30-243FB2798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7526D30-B70E-286D-3F69-118163E9A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</a:t>
            </a:r>
            <a:r>
              <a:rPr lang="en-US" dirty="0" err="1"/>
              <a:t>contex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32735CC-444D-11DB-2E23-981FF08F4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000" y="1620000"/>
            <a:ext cx="3920758" cy="4032000"/>
          </a:xfrm>
        </p:spPr>
        <p:txBody>
          <a:bodyPr/>
          <a:lstStyle/>
          <a:p>
            <a:r>
              <a:rPr lang="en-US" dirty="0"/>
              <a:t>Coastal cities and a sparsely populated inland</a:t>
            </a:r>
          </a:p>
          <a:p>
            <a:r>
              <a:rPr lang="en-US" dirty="0"/>
              <a:t>Large distances across the region</a:t>
            </a:r>
          </a:p>
          <a:p>
            <a:endParaRPr lang="en-US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C7B485A-0B54-D8F2-3794-C157D594A5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35" name="Grupp 34">
            <a:extLst>
              <a:ext uri="{FF2B5EF4-FFF2-40B4-BE49-F238E27FC236}">
                <a16:creationId xmlns:a16="http://schemas.microsoft.com/office/drawing/2014/main" id="{783A1AF9-696F-242D-3B10-577C95C3F847}"/>
              </a:ext>
            </a:extLst>
          </p:cNvPr>
          <p:cNvGrpSpPr/>
          <p:nvPr/>
        </p:nvGrpSpPr>
        <p:grpSpPr>
          <a:xfrm>
            <a:off x="6850808" y="408093"/>
            <a:ext cx="2580156" cy="5957421"/>
            <a:chOff x="7647242" y="450289"/>
            <a:chExt cx="2580156" cy="5957421"/>
          </a:xfrm>
        </p:grpSpPr>
        <p:pic>
          <p:nvPicPr>
            <p:cNvPr id="19" name="Platshållare för bild 17">
              <a:extLst>
                <a:ext uri="{FF2B5EF4-FFF2-40B4-BE49-F238E27FC236}">
                  <a16:creationId xmlns:a16="http://schemas.microsoft.com/office/drawing/2014/main" id="{40293CED-8520-4625-D69A-139136AD7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4147" t="-2085" r="-2032" b="-1763"/>
            <a:stretch>
              <a:fillRect/>
            </a:stretch>
          </p:blipFill>
          <p:spPr>
            <a:xfrm>
              <a:off x="7647242" y="450289"/>
              <a:ext cx="2580156" cy="5957421"/>
            </a:xfrm>
            <a:prstGeom prst="rect">
              <a:avLst/>
            </a:prstGeom>
            <a:noFill/>
          </p:spPr>
        </p:pic>
        <p:pic>
          <p:nvPicPr>
            <p:cNvPr id="24" name="Bildobjekt 23">
              <a:extLst>
                <a:ext uri="{FF2B5EF4-FFF2-40B4-BE49-F238E27FC236}">
                  <a16:creationId xmlns:a16="http://schemas.microsoft.com/office/drawing/2014/main" id="{45E33B65-4DB8-8C66-906D-A18608F4C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50000"/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441070">
              <a:off x="8467546" y="1622316"/>
              <a:ext cx="1352032" cy="1369980"/>
            </a:xfrm>
            <a:prstGeom prst="rect">
              <a:avLst/>
            </a:prstGeom>
          </p:spPr>
        </p:pic>
      </p:grpSp>
      <p:pic>
        <p:nvPicPr>
          <p:cNvPr id="34" name="Bildobjekt 33" descr="Flygbild av träd i faller Kanada">
            <a:extLst>
              <a:ext uri="{FF2B5EF4-FFF2-40B4-BE49-F238E27FC236}">
                <a16:creationId xmlns:a16="http://schemas.microsoft.com/office/drawing/2014/main" id="{9ABD89EF-FEC5-C177-C789-1C52B47178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68776" y="942911"/>
            <a:ext cx="2138389" cy="2138389"/>
          </a:xfrm>
          <a:prstGeom prst="flowChartConnector">
            <a:avLst/>
          </a:prstGeom>
        </p:spPr>
      </p:pic>
      <p:sp>
        <p:nvSpPr>
          <p:cNvPr id="37" name="textruta 36">
            <a:extLst>
              <a:ext uri="{FF2B5EF4-FFF2-40B4-BE49-F238E27FC236}">
                <a16:creationId xmlns:a16="http://schemas.microsoft.com/office/drawing/2014/main" id="{EB4A55DF-ABE8-6402-0357-B4147F3F12CF}"/>
              </a:ext>
            </a:extLst>
          </p:cNvPr>
          <p:cNvSpPr txBox="1"/>
          <p:nvPr/>
        </p:nvSpPr>
        <p:spPr>
          <a:xfrm>
            <a:off x="9750224" y="2444650"/>
            <a:ext cx="1710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/>
              <a:t>Skellefteå</a:t>
            </a:r>
          </a:p>
          <a:p>
            <a:pPr algn="ctr"/>
            <a:r>
              <a:rPr lang="sv-SE" sz="2000" i="1" dirty="0"/>
              <a:t>75 000</a:t>
            </a:r>
          </a:p>
        </p:txBody>
      </p:sp>
      <p:sp>
        <p:nvSpPr>
          <p:cNvPr id="38" name="textruta 37">
            <a:extLst>
              <a:ext uri="{FF2B5EF4-FFF2-40B4-BE49-F238E27FC236}">
                <a16:creationId xmlns:a16="http://schemas.microsoft.com/office/drawing/2014/main" id="{EC5B2EF1-3030-2DC7-5637-0828F4803019}"/>
              </a:ext>
            </a:extLst>
          </p:cNvPr>
          <p:cNvSpPr txBox="1"/>
          <p:nvPr/>
        </p:nvSpPr>
        <p:spPr>
          <a:xfrm>
            <a:off x="9380846" y="5543911"/>
            <a:ext cx="1710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/>
              <a:t>Umeå</a:t>
            </a:r>
          </a:p>
          <a:p>
            <a:pPr algn="ctr"/>
            <a:r>
              <a:rPr lang="sv-SE" sz="2000" i="1" dirty="0"/>
              <a:t>135 000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61FFF3BA-24FD-D77E-B30D-40FCCA8B14B5}"/>
              </a:ext>
            </a:extLst>
          </p:cNvPr>
          <p:cNvSpPr txBox="1"/>
          <p:nvPr/>
        </p:nvSpPr>
        <p:spPr>
          <a:xfrm>
            <a:off x="4687252" y="3081300"/>
            <a:ext cx="2301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1" dirty="0"/>
              <a:t>Västerbotten</a:t>
            </a:r>
          </a:p>
          <a:p>
            <a:pPr algn="ctr"/>
            <a:r>
              <a:rPr lang="sv-SE" sz="2000" b="1" i="1" dirty="0"/>
              <a:t>280 000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76C629F7-738D-AF15-6766-A16D6C103C4C}"/>
              </a:ext>
            </a:extLst>
          </p:cNvPr>
          <p:cNvCxnSpPr>
            <a:cxnSpLocks/>
          </p:cNvCxnSpPr>
          <p:nvPr/>
        </p:nvCxnSpPr>
        <p:spPr>
          <a:xfrm flipV="1">
            <a:off x="8910858" y="1883884"/>
            <a:ext cx="1312796" cy="439579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latshållare för innehåll 16">
            <a:extLst>
              <a:ext uri="{FF2B5EF4-FFF2-40B4-BE49-F238E27FC236}">
                <a16:creationId xmlns:a16="http://schemas.microsoft.com/office/drawing/2014/main" id="{C9D5E68A-74AF-710F-199E-E99FC09B93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99" r="16299"/>
          <a:stretch>
            <a:fillRect/>
          </a:stretch>
        </p:blipFill>
        <p:spPr>
          <a:xfrm>
            <a:off x="9754103" y="734141"/>
            <a:ext cx="1710509" cy="1710509"/>
          </a:xfrm>
          <a:prstGeom prst="flowChartConnector">
            <a:avLst/>
          </a:prstGeom>
        </p:spPr>
      </p:pic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FA6D8B87-3065-DB55-5C8E-4880AB57AE18}"/>
              </a:ext>
            </a:extLst>
          </p:cNvPr>
          <p:cNvCxnSpPr>
            <a:cxnSpLocks/>
          </p:cNvCxnSpPr>
          <p:nvPr/>
        </p:nvCxnSpPr>
        <p:spPr>
          <a:xfrm>
            <a:off x="8766015" y="2754524"/>
            <a:ext cx="1281369" cy="1447294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latshållare för bild 7">
            <a:extLst>
              <a:ext uri="{FF2B5EF4-FFF2-40B4-BE49-F238E27FC236}">
                <a16:creationId xmlns:a16="http://schemas.microsoft.com/office/drawing/2014/main" id="{9D4E7F29-32CB-0952-26FC-F0B282D0BB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829" y="3361368"/>
            <a:ext cx="2182543" cy="2182543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32534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0CE86-8527-44D4-D722-06C7391DC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07F5417-FA06-BF79-7E06-8657019FA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role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408D03-829A-5CA5-23EA-EEF1E2BA6A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Research Support and Collaboration Office</a:t>
            </a:r>
          </a:p>
          <a:p>
            <a:r>
              <a:rPr lang="en-US" dirty="0"/>
              <a:t>Work across faculties and disciplines</a:t>
            </a:r>
          </a:p>
          <a:p>
            <a:r>
              <a:rPr lang="en-US" dirty="0"/>
              <a:t>Supporting collaboration with regional actors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7819828-1D87-6F7F-F9FA-D3289593A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4FF03DBE-B3B1-C754-B13A-C1AE07B003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2088" y="0"/>
            <a:ext cx="5649912" cy="6858000"/>
          </a:xfrm>
        </p:spPr>
      </p:pic>
    </p:spTree>
    <p:extLst>
      <p:ext uri="{BB962C8B-B14F-4D97-AF65-F5344CB8AC3E}">
        <p14:creationId xmlns:p14="http://schemas.microsoft.com/office/powerpoint/2010/main" val="1211573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B5DC8-0FBF-5E41-3197-C064E8DEF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D065CFB-3F87-BFB9-9A74-373B8BBC9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8" y="271101"/>
            <a:ext cx="10969200" cy="1044000"/>
          </a:xfrm>
        </p:spPr>
        <p:txBody>
          <a:bodyPr anchor="b">
            <a:normAutofit/>
          </a:bodyPr>
          <a:lstStyle/>
          <a:p>
            <a:r>
              <a:rPr lang="en-US" dirty="0"/>
              <a:t>Three ways we support regional collaboration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7D3BD05-B494-278F-3C4E-567DCD6BBA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7633" y="6231870"/>
            <a:ext cx="5473565" cy="1905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8" name="Platshållare för innehåll 4">
            <a:extLst>
              <a:ext uri="{FF2B5EF4-FFF2-40B4-BE49-F238E27FC236}">
                <a16:creationId xmlns:a16="http://schemas.microsoft.com/office/drawing/2014/main" id="{8BA99E7B-FA62-FB50-4334-6207E91BA4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438709"/>
              </p:ext>
            </p:extLst>
          </p:nvPr>
        </p:nvGraphicFramePr>
        <p:xfrm>
          <a:off x="612000" y="1620000"/>
          <a:ext cx="8640000" cy="403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6695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B7F2C-EDAF-9078-B517-876073BB9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AA7FDB9-588F-72D3-99EF-24BDAD0260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Lowering thresholds – getting started</a:t>
            </a:r>
          </a:p>
        </p:txBody>
      </p:sp>
      <p:sp>
        <p:nvSpPr>
          <p:cNvPr id="2" name="Underrubrik 1">
            <a:extLst>
              <a:ext uri="{FF2B5EF4-FFF2-40B4-BE49-F238E27FC236}">
                <a16:creationId xmlns:a16="http://schemas.microsoft.com/office/drawing/2014/main" id="{E5C8771F-4140-9591-3738-680D9B8E9F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8682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2556A-24E3-479A-3F5B-DFCC7F8E0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5BBB2A83-DEB4-6AC9-0321-41490CDC5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AIMday</a:t>
            </a:r>
            <a:r>
              <a:rPr lang="en-US" dirty="0"/>
              <a:t> – a regional meeting place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B009372B-6EE7-7245-40B2-1D71670A56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Questions from regional </a:t>
            </a:r>
            <a:r>
              <a:rPr lang="en-US" dirty="0" err="1"/>
              <a:t>organisations</a:t>
            </a:r>
            <a:endParaRPr lang="en-US" dirty="0"/>
          </a:p>
          <a:p>
            <a:r>
              <a:rPr lang="en-US" dirty="0"/>
              <a:t>One question – one table – one hour</a:t>
            </a:r>
          </a:p>
          <a:p>
            <a:r>
              <a:rPr lang="en-US" dirty="0"/>
              <a:t>Focus on dialogue and understanding</a:t>
            </a:r>
          </a:p>
          <a:p>
            <a:r>
              <a:rPr lang="en-US" dirty="0"/>
              <a:t>Clear thematic focus</a:t>
            </a:r>
          </a:p>
          <a:p>
            <a:r>
              <a:rPr lang="en-US" dirty="0"/>
              <a:t>Physical meetings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A768DFE-C873-3D76-40C8-CB47D5D43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bild 6" descr="Personer i en insamling">
            <a:extLst>
              <a:ext uri="{FF2B5EF4-FFF2-40B4-BE49-F238E27FC236}">
                <a16:creationId xmlns:a16="http://schemas.microsoft.com/office/drawing/2014/main" id="{C4C01AFC-9B27-07AE-A33E-93128B60CD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54788" y="0"/>
            <a:ext cx="564991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1274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1FDA4-AAEA-D8D5-61A9-272942C6D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9DB809E-B4E1-899B-3047-66CEAB33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university’s role in </a:t>
            </a:r>
            <a:r>
              <a:rPr lang="en-US" dirty="0" err="1"/>
              <a:t>AIMday</a:t>
            </a:r>
            <a:endParaRPr lang="en-US" dirty="0"/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730AFF80-820D-9FC1-BDD3-0F38204F9D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Organising</a:t>
            </a:r>
            <a:r>
              <a:rPr lang="en-US" dirty="0"/>
              <a:t> the format</a:t>
            </a:r>
          </a:p>
          <a:p>
            <a:r>
              <a:rPr lang="en-US" dirty="0"/>
              <a:t>Proactive dialogue with external actors</a:t>
            </a:r>
          </a:p>
          <a:p>
            <a:r>
              <a:rPr lang="en-US" dirty="0"/>
              <a:t>Support in shaping questions for academic discussion</a:t>
            </a:r>
          </a:p>
          <a:p>
            <a:r>
              <a:rPr lang="en-US" dirty="0"/>
              <a:t>Matching questions and research expertise</a:t>
            </a:r>
          </a:p>
          <a:p>
            <a:r>
              <a:rPr lang="en-US" dirty="0"/>
              <a:t>Facilitating discussion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018761-2EBC-D379-D320-6D8F338FD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Platshållare för bild 5" descr="En grupp personer som diskuterar arbete i ett konferensrum">
            <a:extLst>
              <a:ext uri="{FF2B5EF4-FFF2-40B4-BE49-F238E27FC236}">
                <a16:creationId xmlns:a16="http://schemas.microsoft.com/office/drawing/2014/main" id="{B412E32D-B95F-C1CE-0C35-83047F6E64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2088" y="0"/>
            <a:ext cx="5649912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177163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B3B06E-CE3A-039B-DB4F-34F598FAD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dirty="0" err="1"/>
              <a:t>AIMday</a:t>
            </a:r>
            <a:r>
              <a:rPr lang="en-US" dirty="0"/>
              <a:t> questions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CB940E-9012-FB43-ACB2-83401D14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can municipalities plan for socially sustainable growth during rapid industrial transition?  </a:t>
            </a:r>
          </a:p>
          <a:p>
            <a:r>
              <a:rPr lang="en-US" dirty="0"/>
              <a:t>What research perspectives can support recruitment and retention of staff in welfare and healthcare?  </a:t>
            </a:r>
          </a:p>
          <a:p>
            <a:r>
              <a:rPr lang="en-US" dirty="0"/>
              <a:t>How can </a:t>
            </a:r>
            <a:r>
              <a:rPr lang="en-US" dirty="0" err="1"/>
              <a:t>organisations</a:t>
            </a:r>
            <a:r>
              <a:rPr lang="en-US" dirty="0"/>
              <a:t> handle major </a:t>
            </a:r>
            <a:r>
              <a:rPr lang="en-US" dirty="0" err="1"/>
              <a:t>organisational</a:t>
            </a:r>
            <a:r>
              <a:rPr lang="en-US" dirty="0"/>
              <a:t> change with limited resources?  </a:t>
            </a:r>
          </a:p>
          <a:p>
            <a:r>
              <a:rPr lang="en-US" dirty="0"/>
              <a:t>What knowledge is needed to support young people’s participation and inclusion in local communities?  </a:t>
            </a:r>
          </a:p>
          <a:p>
            <a:r>
              <a:rPr lang="en-US" dirty="0"/>
              <a:t>How can </a:t>
            </a:r>
            <a:r>
              <a:rPr lang="en-US" dirty="0" err="1"/>
              <a:t>digitalisation</a:t>
            </a:r>
            <a:r>
              <a:rPr lang="en-US" dirty="0"/>
              <a:t> be used without increasing inequality or exclusion?</a:t>
            </a:r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BA6C45D-B1EB-D5CA-E306-14237EBAC6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44593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 US"/>
</p:tagLst>
</file>

<file path=ppt/theme/theme1.xml><?xml version="1.0" encoding="utf-8"?>
<a:theme xmlns:a="http://schemas.openxmlformats.org/drawingml/2006/main" name="Umeå University">
  <a:themeElements>
    <a:clrScheme name="Umeå Universitet">
      <a:dk1>
        <a:sysClr val="windowText" lastClr="000000"/>
      </a:dk1>
      <a:lt1>
        <a:sysClr val="window" lastClr="FFFFFF"/>
      </a:lt1>
      <a:dk2>
        <a:srgbClr val="5F5F5F"/>
      </a:dk2>
      <a:lt2>
        <a:srgbClr val="E6E6E6"/>
      </a:lt2>
      <a:accent1>
        <a:srgbClr val="2A4765"/>
      </a:accent1>
      <a:accent2>
        <a:srgbClr val="EABAB9"/>
      </a:accent2>
      <a:accent3>
        <a:srgbClr val="73A790"/>
      </a:accent3>
      <a:accent4>
        <a:srgbClr val="D7B17C"/>
      </a:accent4>
      <a:accent5>
        <a:srgbClr val="F1EFE4"/>
      </a:accent5>
      <a:accent6>
        <a:srgbClr val="EDDDDB"/>
      </a:accent6>
      <a:hlink>
        <a:srgbClr val="000000"/>
      </a:hlink>
      <a:folHlink>
        <a:srgbClr val="000000"/>
      </a:folHlink>
    </a:clrScheme>
    <a:fontScheme name="Umeå Universit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meå University.potx" id="{E3C5656B-35AD-450D-A128-4E45BD968332}" vid="{B70D4C27-4D17-48F1-9DBE-2092ABBBC46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E5256AD02313B4B9D01908545C72405" ma:contentTypeVersion="15" ma:contentTypeDescription="Vytvoří nový dokument" ma:contentTypeScope="" ma:versionID="bb6007c9a435e8adc382901aa253a4a3">
  <xsd:schema xmlns:xsd="http://www.w3.org/2001/XMLSchema" xmlns:xs="http://www.w3.org/2001/XMLSchema" xmlns:p="http://schemas.microsoft.com/office/2006/metadata/properties" xmlns:ns2="79809be1-a23d-4fbb-ae41-e80da8be8c5c" xmlns:ns3="a3eee480-9342-49fa-b34f-7827bba28775" targetNamespace="http://schemas.microsoft.com/office/2006/metadata/properties" ma:root="true" ma:fieldsID="d3d239e3ab518c7be1966f33e93bc6c4" ns2:_="" ns3:_="">
    <xsd:import namespace="79809be1-a23d-4fbb-ae41-e80da8be8c5c"/>
    <xsd:import namespace="a3eee480-9342-49fa-b34f-7827bba287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09be1-a23d-4fbb-ae41-e80da8be8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ee480-9342-49fa-b34f-7827bba2877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ed08206-14e0-4a62-b128-b47464638893}" ma:internalName="TaxCatchAll" ma:showField="CatchAllData" ma:web="a3eee480-9342-49fa-b34f-7827bba287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eee480-9342-49fa-b34f-7827bba28775" xsi:nil="true"/>
    <lcf76f155ced4ddcb4097134ff3c332f xmlns="79809be1-a23d-4fbb-ae41-e80da8be8c5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C89C885-40DE-4614-9BC3-690C539411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A1F561-8A34-4B31-988F-E5494DD3AA17}"/>
</file>

<file path=customXml/itemProps3.xml><?xml version="1.0" encoding="utf-8"?>
<ds:datastoreItem xmlns:ds="http://schemas.openxmlformats.org/officeDocument/2006/customXml" ds:itemID="{D2FE8C9C-1F22-4C40-A068-9502E6F7FA3F}">
  <ds:schemaRefs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da48a9ac-7937-4134-8b13-3620bf967764}" enabled="1" method="Privileged" siteId="{5a4ba6f9-f531-4f32-9467-398f19e69de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UMU_Presentation_EN</Template>
  <TotalTime>4742</TotalTime>
  <Words>957</Words>
  <Application>Microsoft Office PowerPoint</Application>
  <PresentationFormat>Bredbild</PresentationFormat>
  <Paragraphs>176</Paragraphs>
  <Slides>28</Slides>
  <Notes>28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28</vt:i4>
      </vt:variant>
    </vt:vector>
  </HeadingPairs>
  <TitlesOfParts>
    <vt:vector size="32" baseType="lpstr">
      <vt:lpstr>Arial</vt:lpstr>
      <vt:lpstr>Calibri</vt:lpstr>
      <vt:lpstr>Verdana</vt:lpstr>
      <vt:lpstr>Umeå University</vt:lpstr>
      <vt:lpstr>Regional cooperation from the University view</vt:lpstr>
      <vt:lpstr>Umeå university</vt:lpstr>
      <vt:lpstr>Regional contex</vt:lpstr>
      <vt:lpstr>My role</vt:lpstr>
      <vt:lpstr>Three ways we support regional collaboration</vt:lpstr>
      <vt:lpstr>Lowering thresholds – getting started</vt:lpstr>
      <vt:lpstr>AIMday – a regional meeting place </vt:lpstr>
      <vt:lpstr>The university’s role in AIMday</vt:lpstr>
      <vt:lpstr>Examples of AIMday questions</vt:lpstr>
      <vt:lpstr>Social Innovation Northen Sweden</vt:lpstr>
      <vt:lpstr>Staying connected over time</vt:lpstr>
      <vt:lpstr>Strategic partnerships with regional actors</vt:lpstr>
      <vt:lpstr>How our strategic partnerships work</vt:lpstr>
      <vt:lpstr>What strategic partnerships enable</vt:lpstr>
      <vt:lpstr>Examples of strategic topics discussed at leadership level</vt:lpstr>
      <vt:lpstr>Urban Transition Lab</vt:lpstr>
      <vt:lpstr>Urban Transition Lab</vt:lpstr>
      <vt:lpstr>Partnership days</vt:lpstr>
      <vt:lpstr>Challenges in working with strategic partnerships</vt:lpstr>
      <vt:lpstr>Different levels of partnerships</vt:lpstr>
      <vt:lpstr>Long‑term cooperation through letters of intent</vt:lpstr>
      <vt:lpstr>Regional key actor meetings</vt:lpstr>
      <vt:lpstr>Cooperative education Co‑op </vt:lpstr>
      <vt:lpstr>Supporting the next step</vt:lpstr>
      <vt:lpstr>Seed funding for regional collaboration</vt:lpstr>
      <vt:lpstr>Information and dialogue meetings</vt:lpstr>
      <vt:lpstr>Three ways we support regional collaboration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Annika Nordstrand</dc:creator>
  <cp:lastModifiedBy>Annika Nordstrand</cp:lastModifiedBy>
  <cp:revision>3</cp:revision>
  <dcterms:created xsi:type="dcterms:W3CDTF">2026-04-02T07:03:33Z</dcterms:created>
  <dcterms:modified xsi:type="dcterms:W3CDTF">2026-04-16T19:27:01Z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0x010100BE5256AD02313B4B9D01908545C72405</vt:lpwstr>
  </property>
</Properties>
</file>