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9" r:id="rId3"/>
    <p:sldId id="260" r:id="rId4"/>
    <p:sldId id="273" r:id="rId5"/>
    <p:sldId id="265" r:id="rId6"/>
    <p:sldId id="274" r:id="rId7"/>
    <p:sldId id="290" r:id="rId8"/>
    <p:sldId id="276" r:id="rId9"/>
    <p:sldId id="291" r:id="rId10"/>
    <p:sldId id="292" r:id="rId11"/>
    <p:sldId id="294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AE05"/>
    <a:srgbClr val="FFFFFF"/>
    <a:srgbClr val="EB6D25"/>
    <a:srgbClr val="00B050"/>
    <a:srgbClr val="CC0066"/>
    <a:srgbClr val="00B4C5"/>
    <a:srgbClr val="ECEFF5"/>
    <a:srgbClr val="009BDF"/>
    <a:srgbClr val="005BAA"/>
    <a:srgbClr val="9819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1522A1-843A-412E-ADC8-EDEE6C8885B7}" v="1258" dt="2026-04-14T09:53:26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2592" y="1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ležel Petr" userId="decf0999-c963-4311-b507-6fe8ddde9798" providerId="ADAL" clId="{E5DF3709-1D4A-439A-9B8C-646588B4688D}"/>
    <pc:docChg chg="undo custSel addSld delSld modSld sldOrd">
      <pc:chgData name="Doležel Petr" userId="decf0999-c963-4311-b507-6fe8ddde9798" providerId="ADAL" clId="{E5DF3709-1D4A-439A-9B8C-646588B4688D}" dt="2026-04-14T09:53:26.175" v="1983"/>
      <pc:docMkLst>
        <pc:docMk/>
      </pc:docMkLst>
      <pc:sldChg chg="modSp">
        <pc:chgData name="Doležel Petr" userId="decf0999-c963-4311-b507-6fe8ddde9798" providerId="ADAL" clId="{E5DF3709-1D4A-439A-9B8C-646588B4688D}" dt="2026-04-14T09:51:15.602" v="1960" actId="20577"/>
        <pc:sldMkLst>
          <pc:docMk/>
          <pc:sldMk cId="4091140343" sldId="260"/>
        </pc:sldMkLst>
        <pc:spChg chg="mod">
          <ac:chgData name="Doležel Petr" userId="decf0999-c963-4311-b507-6fe8ddde9798" providerId="ADAL" clId="{E5DF3709-1D4A-439A-9B8C-646588B4688D}" dt="2026-04-14T09:51:15.602" v="1960" actId="20577"/>
          <ac:spMkLst>
            <pc:docMk/>
            <pc:sldMk cId="4091140343" sldId="260"/>
            <ac:spMk id="5" creationId="{3589EBE9-285C-6719-A8E0-E8E17AC2A5F9}"/>
          </ac:spMkLst>
        </pc:spChg>
      </pc:sldChg>
      <pc:sldChg chg="del ord">
        <pc:chgData name="Doležel Petr" userId="decf0999-c963-4311-b507-6fe8ddde9798" providerId="ADAL" clId="{E5DF3709-1D4A-439A-9B8C-646588B4688D}" dt="2026-04-13T14:21:53.214" v="767" actId="47"/>
        <pc:sldMkLst>
          <pc:docMk/>
          <pc:sldMk cId="3600920518" sldId="262"/>
        </pc:sldMkLst>
      </pc:sldChg>
      <pc:sldChg chg="ord">
        <pc:chgData name="Doležel Petr" userId="decf0999-c963-4311-b507-6fe8ddde9798" providerId="ADAL" clId="{E5DF3709-1D4A-439A-9B8C-646588B4688D}" dt="2026-04-13T14:36:25.796" v="804"/>
        <pc:sldMkLst>
          <pc:docMk/>
          <pc:sldMk cId="1267689846" sldId="265"/>
        </pc:sldMkLst>
      </pc:sldChg>
      <pc:sldChg chg="del">
        <pc:chgData name="Doležel Petr" userId="decf0999-c963-4311-b507-6fe8ddde9798" providerId="ADAL" clId="{E5DF3709-1D4A-439A-9B8C-646588B4688D}" dt="2026-04-13T14:27:35.372" v="770" actId="47"/>
        <pc:sldMkLst>
          <pc:docMk/>
          <pc:sldMk cId="34511697" sldId="266"/>
        </pc:sldMkLst>
      </pc:sldChg>
      <pc:sldChg chg="del">
        <pc:chgData name="Doležel Petr" userId="decf0999-c963-4311-b507-6fe8ddde9798" providerId="ADAL" clId="{E5DF3709-1D4A-439A-9B8C-646588B4688D}" dt="2026-04-13T14:27:37.062" v="771" actId="47"/>
        <pc:sldMkLst>
          <pc:docMk/>
          <pc:sldMk cId="261909164" sldId="267"/>
        </pc:sldMkLst>
      </pc:sldChg>
      <pc:sldChg chg="del">
        <pc:chgData name="Doležel Petr" userId="decf0999-c963-4311-b507-6fe8ddde9798" providerId="ADAL" clId="{E5DF3709-1D4A-439A-9B8C-646588B4688D}" dt="2026-04-13T14:27:38.554" v="772" actId="47"/>
        <pc:sldMkLst>
          <pc:docMk/>
          <pc:sldMk cId="1860738174" sldId="270"/>
        </pc:sldMkLst>
      </pc:sldChg>
      <pc:sldChg chg="delSp modSp mod delAnim">
        <pc:chgData name="Doležel Petr" userId="decf0999-c963-4311-b507-6fe8ddde9798" providerId="ADAL" clId="{E5DF3709-1D4A-439A-9B8C-646588B4688D}" dt="2026-04-14T09:51:52.415" v="1982" actId="20577"/>
        <pc:sldMkLst>
          <pc:docMk/>
          <pc:sldMk cId="1933301016" sldId="272"/>
        </pc:sldMkLst>
        <pc:spChg chg="del">
          <ac:chgData name="Doležel Petr" userId="decf0999-c963-4311-b507-6fe8ddde9798" providerId="ADAL" clId="{E5DF3709-1D4A-439A-9B8C-646588B4688D}" dt="2026-04-13T14:28:12.600" v="780" actId="478"/>
          <ac:spMkLst>
            <pc:docMk/>
            <pc:sldMk cId="1933301016" sldId="272"/>
            <ac:spMk id="2" creationId="{4239534A-9D4F-8881-9A9A-8FBFF0BD8FD9}"/>
          </ac:spMkLst>
        </pc:spChg>
        <pc:spChg chg="del">
          <ac:chgData name="Doležel Petr" userId="decf0999-c963-4311-b507-6fe8ddde9798" providerId="ADAL" clId="{E5DF3709-1D4A-439A-9B8C-646588B4688D}" dt="2026-04-13T14:28:14.428" v="781" actId="478"/>
          <ac:spMkLst>
            <pc:docMk/>
            <pc:sldMk cId="1933301016" sldId="272"/>
            <ac:spMk id="5" creationId="{03F2A8F2-E471-B951-42F1-7D9393DD3D7C}"/>
          </ac:spMkLst>
        </pc:spChg>
        <pc:spChg chg="mod">
          <ac:chgData name="Doležel Petr" userId="decf0999-c963-4311-b507-6fe8ddde9798" providerId="ADAL" clId="{E5DF3709-1D4A-439A-9B8C-646588B4688D}" dt="2026-04-14T09:51:52.415" v="1982" actId="20577"/>
          <ac:spMkLst>
            <pc:docMk/>
            <pc:sldMk cId="1933301016" sldId="272"/>
            <ac:spMk id="6" creationId="{4BB4DDA4-1D26-DA7C-52C5-00E8A9A9D776}"/>
          </ac:spMkLst>
        </pc:spChg>
      </pc:sldChg>
      <pc:sldChg chg="modSp">
        <pc:chgData name="Doležel Petr" userId="decf0999-c963-4311-b507-6fe8ddde9798" providerId="ADAL" clId="{E5DF3709-1D4A-439A-9B8C-646588B4688D}" dt="2026-04-13T14:32:35.055" v="802" actId="20577"/>
        <pc:sldMkLst>
          <pc:docMk/>
          <pc:sldMk cId="911669030" sldId="273"/>
        </pc:sldMkLst>
        <pc:spChg chg="mod">
          <ac:chgData name="Doležel Petr" userId="decf0999-c963-4311-b507-6fe8ddde9798" providerId="ADAL" clId="{E5DF3709-1D4A-439A-9B8C-646588B4688D}" dt="2026-04-13T14:32:35.055" v="802" actId="20577"/>
          <ac:spMkLst>
            <pc:docMk/>
            <pc:sldMk cId="911669030" sldId="273"/>
            <ac:spMk id="12" creationId="{B7344754-8CE6-0C9B-BFD1-4E609FB4550C}"/>
          </ac:spMkLst>
        </pc:spChg>
      </pc:sldChg>
      <pc:sldChg chg="modSp mod">
        <pc:chgData name="Doležel Petr" userId="decf0999-c963-4311-b507-6fe8ddde9798" providerId="ADAL" clId="{E5DF3709-1D4A-439A-9B8C-646588B4688D}" dt="2026-04-13T15:04:54.540" v="1096" actId="1036"/>
        <pc:sldMkLst>
          <pc:docMk/>
          <pc:sldMk cId="3177700354" sldId="276"/>
        </pc:sldMkLst>
        <pc:spChg chg="mod">
          <ac:chgData name="Doležel Petr" userId="decf0999-c963-4311-b507-6fe8ddde9798" providerId="ADAL" clId="{E5DF3709-1D4A-439A-9B8C-646588B4688D}" dt="2026-04-13T14:49:15.775" v="1048" actId="1076"/>
          <ac:spMkLst>
            <pc:docMk/>
            <pc:sldMk cId="3177700354" sldId="276"/>
            <ac:spMk id="3" creationId="{DAFDE89D-4E46-A946-11F3-21297FADB186}"/>
          </ac:spMkLst>
        </pc:spChg>
        <pc:spChg chg="mod">
          <ac:chgData name="Doležel Petr" userId="decf0999-c963-4311-b507-6fe8ddde9798" providerId="ADAL" clId="{E5DF3709-1D4A-439A-9B8C-646588B4688D}" dt="2026-04-13T15:04:49.173" v="1091"/>
          <ac:spMkLst>
            <pc:docMk/>
            <pc:sldMk cId="3177700354" sldId="276"/>
            <ac:spMk id="7" creationId="{8009174B-A960-2501-4185-5C1BD9DF9A61}"/>
          </ac:spMkLst>
        </pc:spChg>
        <pc:spChg chg="mod">
          <ac:chgData name="Doležel Petr" userId="decf0999-c963-4311-b507-6fe8ddde9798" providerId="ADAL" clId="{E5DF3709-1D4A-439A-9B8C-646588B4688D}" dt="2026-04-13T15:04:54.540" v="1096" actId="1036"/>
          <ac:spMkLst>
            <pc:docMk/>
            <pc:sldMk cId="3177700354" sldId="276"/>
            <ac:spMk id="18" creationId="{681D52A7-F025-CDCE-014E-8675C02A79B0}"/>
          </ac:spMkLst>
        </pc:spChg>
        <pc:spChg chg="mod">
          <ac:chgData name="Doležel Petr" userId="decf0999-c963-4311-b507-6fe8ddde9798" providerId="ADAL" clId="{E5DF3709-1D4A-439A-9B8C-646588B4688D}" dt="2026-04-13T14:49:23.816" v="1052" actId="1036"/>
          <ac:spMkLst>
            <pc:docMk/>
            <pc:sldMk cId="3177700354" sldId="276"/>
            <ac:spMk id="25" creationId="{72FC71EF-0DDD-01FC-FFEA-D5198C93BEAE}"/>
          </ac:spMkLst>
        </pc:spChg>
        <pc:spChg chg="mod">
          <ac:chgData name="Doležel Petr" userId="decf0999-c963-4311-b507-6fe8ddde9798" providerId="ADAL" clId="{E5DF3709-1D4A-439A-9B8C-646588B4688D}" dt="2026-04-13T14:49:23.816" v="1052" actId="1036"/>
          <ac:spMkLst>
            <pc:docMk/>
            <pc:sldMk cId="3177700354" sldId="276"/>
            <ac:spMk id="26" creationId="{AFE9223F-EF19-7A86-0DBD-5B03AFE80080}"/>
          </ac:spMkLst>
        </pc:spChg>
        <pc:spChg chg="mod">
          <ac:chgData name="Doležel Petr" userId="decf0999-c963-4311-b507-6fe8ddde9798" providerId="ADAL" clId="{E5DF3709-1D4A-439A-9B8C-646588B4688D}" dt="2026-04-13T14:49:26.988" v="1060" actId="1036"/>
          <ac:spMkLst>
            <pc:docMk/>
            <pc:sldMk cId="3177700354" sldId="276"/>
            <ac:spMk id="33" creationId="{1772EFD7-5DFF-B08C-B02D-2A73E562B81A}"/>
          </ac:spMkLst>
        </pc:spChg>
      </pc:sldChg>
      <pc:sldChg chg="modSp del mod">
        <pc:chgData name="Doležel Petr" userId="decf0999-c963-4311-b507-6fe8ddde9798" providerId="ADAL" clId="{E5DF3709-1D4A-439A-9B8C-646588B4688D}" dt="2026-04-13T14:21:55.130" v="768" actId="47"/>
        <pc:sldMkLst>
          <pc:docMk/>
          <pc:sldMk cId="2538451038" sldId="277"/>
        </pc:sldMkLst>
        <pc:spChg chg="mod">
          <ac:chgData name="Doležel Petr" userId="decf0999-c963-4311-b507-6fe8ddde9798" providerId="ADAL" clId="{E5DF3709-1D4A-439A-9B8C-646588B4688D}" dt="2026-04-13T14:13:30.504" v="0" actId="790"/>
          <ac:spMkLst>
            <pc:docMk/>
            <pc:sldMk cId="2538451038" sldId="277"/>
            <ac:spMk id="6" creationId="{02D9856F-8FC6-F537-8951-B68DDDE276BD}"/>
          </ac:spMkLst>
        </pc:spChg>
      </pc:sldChg>
      <pc:sldChg chg="del">
        <pc:chgData name="Doležel Petr" userId="decf0999-c963-4311-b507-6fe8ddde9798" providerId="ADAL" clId="{E5DF3709-1D4A-439A-9B8C-646588B4688D}" dt="2026-04-13T14:27:42.887" v="774" actId="47"/>
        <pc:sldMkLst>
          <pc:docMk/>
          <pc:sldMk cId="1323313994" sldId="279"/>
        </pc:sldMkLst>
      </pc:sldChg>
      <pc:sldChg chg="del">
        <pc:chgData name="Doležel Petr" userId="decf0999-c963-4311-b507-6fe8ddde9798" providerId="ADAL" clId="{E5DF3709-1D4A-439A-9B8C-646588B4688D}" dt="2026-04-13T14:27:41.723" v="773" actId="47"/>
        <pc:sldMkLst>
          <pc:docMk/>
          <pc:sldMk cId="2052426569" sldId="280"/>
        </pc:sldMkLst>
      </pc:sldChg>
      <pc:sldChg chg="del">
        <pc:chgData name="Doležel Petr" userId="decf0999-c963-4311-b507-6fe8ddde9798" providerId="ADAL" clId="{E5DF3709-1D4A-439A-9B8C-646588B4688D}" dt="2026-04-13T14:27:44.258" v="775" actId="47"/>
        <pc:sldMkLst>
          <pc:docMk/>
          <pc:sldMk cId="3802945600" sldId="281"/>
        </pc:sldMkLst>
      </pc:sldChg>
      <pc:sldChg chg="del">
        <pc:chgData name="Doležel Petr" userId="decf0999-c963-4311-b507-6fe8ddde9798" providerId="ADAL" clId="{E5DF3709-1D4A-439A-9B8C-646588B4688D}" dt="2026-04-13T14:27:45.344" v="776" actId="47"/>
        <pc:sldMkLst>
          <pc:docMk/>
          <pc:sldMk cId="1848789633" sldId="282"/>
        </pc:sldMkLst>
      </pc:sldChg>
      <pc:sldChg chg="del">
        <pc:chgData name="Doležel Petr" userId="decf0999-c963-4311-b507-6fe8ddde9798" providerId="ADAL" clId="{E5DF3709-1D4A-439A-9B8C-646588B4688D}" dt="2026-04-13T14:27:51.162" v="777" actId="47"/>
        <pc:sldMkLst>
          <pc:docMk/>
          <pc:sldMk cId="3240544902" sldId="283"/>
        </pc:sldMkLst>
      </pc:sldChg>
      <pc:sldChg chg="del">
        <pc:chgData name="Doležel Petr" userId="decf0999-c963-4311-b507-6fe8ddde9798" providerId="ADAL" clId="{E5DF3709-1D4A-439A-9B8C-646588B4688D}" dt="2026-04-13T14:27:52.816" v="778" actId="47"/>
        <pc:sldMkLst>
          <pc:docMk/>
          <pc:sldMk cId="2379418953" sldId="284"/>
        </pc:sldMkLst>
      </pc:sldChg>
      <pc:sldChg chg="del">
        <pc:chgData name="Doležel Petr" userId="decf0999-c963-4311-b507-6fe8ddde9798" providerId="ADAL" clId="{E5DF3709-1D4A-439A-9B8C-646588B4688D}" dt="2026-04-13T14:27:54.304" v="779" actId="47"/>
        <pc:sldMkLst>
          <pc:docMk/>
          <pc:sldMk cId="826037839" sldId="285"/>
        </pc:sldMkLst>
      </pc:sldChg>
      <pc:sldChg chg="delSp del mod delAnim">
        <pc:chgData name="Doležel Petr" userId="decf0999-c963-4311-b507-6fe8ddde9798" providerId="ADAL" clId="{E5DF3709-1D4A-439A-9B8C-646588B4688D}" dt="2026-04-13T14:14:30.675" v="6" actId="47"/>
        <pc:sldMkLst>
          <pc:docMk/>
          <pc:sldMk cId="183145985" sldId="286"/>
        </pc:sldMkLst>
        <pc:picChg chg="del">
          <ac:chgData name="Doležel Petr" userId="decf0999-c963-4311-b507-6fe8ddde9798" providerId="ADAL" clId="{E5DF3709-1D4A-439A-9B8C-646588B4688D}" dt="2026-04-13T14:14:27.341" v="5" actId="21"/>
          <ac:picMkLst>
            <pc:docMk/>
            <pc:sldMk cId="183145985" sldId="286"/>
            <ac:picMk id="9" creationId="{7CBCC2B1-85A6-07A1-9D00-0294F60C3604}"/>
          </ac:picMkLst>
        </pc:picChg>
      </pc:sldChg>
      <pc:sldChg chg="addSp delSp modSp mod ord modAnim">
        <pc:chgData name="Doležel Petr" userId="decf0999-c963-4311-b507-6fe8ddde9798" providerId="ADAL" clId="{E5DF3709-1D4A-439A-9B8C-646588B4688D}" dt="2026-04-13T14:23:03.117" v="769"/>
        <pc:sldMkLst>
          <pc:docMk/>
          <pc:sldMk cId="3824346120" sldId="289"/>
        </pc:sldMkLst>
        <pc:spChg chg="mod">
          <ac:chgData name="Doležel Petr" userId="decf0999-c963-4311-b507-6fe8ddde9798" providerId="ADAL" clId="{E5DF3709-1D4A-439A-9B8C-646588B4688D}" dt="2026-04-13T14:21:05.262" v="750" actId="1038"/>
          <ac:spMkLst>
            <pc:docMk/>
            <pc:sldMk cId="3824346120" sldId="289"/>
            <ac:spMk id="13" creationId="{29831955-B060-4DE1-5DB5-4AD4F4919870}"/>
          </ac:spMkLst>
        </pc:spChg>
        <pc:graphicFrameChg chg="mod">
          <ac:chgData name="Doležel Petr" userId="decf0999-c963-4311-b507-6fe8ddde9798" providerId="ADAL" clId="{E5DF3709-1D4A-439A-9B8C-646588B4688D}" dt="2026-04-13T14:20:53.250" v="733"/>
          <ac:graphicFrameMkLst>
            <pc:docMk/>
            <pc:sldMk cId="3824346120" sldId="289"/>
            <ac:graphicFrameMk id="12" creationId="{796422E7-E359-9001-F2F6-22B2540CF6BD}"/>
          </ac:graphicFrameMkLst>
        </pc:graphicFrameChg>
        <pc:picChg chg="add mod ord">
          <ac:chgData name="Doležel Petr" userId="decf0999-c963-4311-b507-6fe8ddde9798" providerId="ADAL" clId="{E5DF3709-1D4A-439A-9B8C-646588B4688D}" dt="2026-04-13T14:21:12.305" v="766" actId="1036"/>
          <ac:picMkLst>
            <pc:docMk/>
            <pc:sldMk cId="3824346120" sldId="289"/>
            <ac:picMk id="9" creationId="{7CBCC2B1-85A6-07A1-9D00-0294F60C3604}"/>
          </ac:picMkLst>
        </pc:picChg>
        <pc:cxnChg chg="add del mod">
          <ac:chgData name="Doležel Petr" userId="decf0999-c963-4311-b507-6fe8ddde9798" providerId="ADAL" clId="{E5DF3709-1D4A-439A-9B8C-646588B4688D}" dt="2026-04-13T14:20:59.216" v="734" actId="478"/>
          <ac:cxnSpMkLst>
            <pc:docMk/>
            <pc:sldMk cId="3824346120" sldId="289"/>
            <ac:cxnSpMk id="4" creationId="{F3BF5295-1B61-DF0D-4699-57CD5DDF400C}"/>
          </ac:cxnSpMkLst>
        </pc:cxnChg>
      </pc:sldChg>
      <pc:sldChg chg="addSp delSp modSp add mod ord delAnim modAnim">
        <pc:chgData name="Doležel Petr" userId="decf0999-c963-4311-b507-6fe8ddde9798" providerId="ADAL" clId="{E5DF3709-1D4A-439A-9B8C-646588B4688D}" dt="2026-04-13T14:48:00.666" v="1019" actId="1076"/>
        <pc:sldMkLst>
          <pc:docMk/>
          <pc:sldMk cId="146158427" sldId="290"/>
        </pc:sldMkLst>
        <pc:spChg chg="del">
          <ac:chgData name="Doležel Petr" userId="decf0999-c963-4311-b507-6fe8ddde9798" providerId="ADAL" clId="{E5DF3709-1D4A-439A-9B8C-646588B4688D}" dt="2026-04-13T14:39:08.183" v="829" actId="478"/>
          <ac:spMkLst>
            <pc:docMk/>
            <pc:sldMk cId="146158427" sldId="290"/>
            <ac:spMk id="4" creationId="{B13C6EB9-457A-3B7C-5A12-7929AAE7B026}"/>
          </ac:spMkLst>
        </pc:spChg>
        <pc:spChg chg="mod ord">
          <ac:chgData name="Doležel Petr" userId="decf0999-c963-4311-b507-6fe8ddde9798" providerId="ADAL" clId="{E5DF3709-1D4A-439A-9B8C-646588B4688D}" dt="2026-04-13T14:45:17.624" v="924" actId="207"/>
          <ac:spMkLst>
            <pc:docMk/>
            <pc:sldMk cId="146158427" sldId="290"/>
            <ac:spMk id="6" creationId="{D7D06EB9-0BA1-1131-A719-260EBDA9A459}"/>
          </ac:spMkLst>
        </pc:spChg>
        <pc:spChg chg="mod">
          <ac:chgData name="Doležel Petr" userId="decf0999-c963-4311-b507-6fe8ddde9798" providerId="ADAL" clId="{E5DF3709-1D4A-439A-9B8C-646588B4688D}" dt="2026-04-13T14:39:02.019" v="827" actId="20577"/>
          <ac:spMkLst>
            <pc:docMk/>
            <pc:sldMk cId="146158427" sldId="290"/>
            <ac:spMk id="8" creationId="{B8548AD0-0CF5-16A3-0BB4-F19AFC57FA3B}"/>
          </ac:spMkLst>
        </pc:spChg>
        <pc:spChg chg="del">
          <ac:chgData name="Doležel Petr" userId="decf0999-c963-4311-b507-6fe8ddde9798" providerId="ADAL" clId="{E5DF3709-1D4A-439A-9B8C-646588B4688D}" dt="2026-04-13T14:39:10.040" v="830" actId="478"/>
          <ac:spMkLst>
            <pc:docMk/>
            <pc:sldMk cId="146158427" sldId="290"/>
            <ac:spMk id="9" creationId="{55DDA9B6-097D-1CBB-2510-BB9319AD8800}"/>
          </ac:spMkLst>
        </pc:spChg>
        <pc:spChg chg="del">
          <ac:chgData name="Doležel Petr" userId="decf0999-c963-4311-b507-6fe8ddde9798" providerId="ADAL" clId="{E5DF3709-1D4A-439A-9B8C-646588B4688D}" dt="2026-04-13T14:39:06.566" v="828" actId="478"/>
          <ac:spMkLst>
            <pc:docMk/>
            <pc:sldMk cId="146158427" sldId="290"/>
            <ac:spMk id="10" creationId="{8E638534-09CB-66FA-FB0C-580BB36C8E46}"/>
          </ac:spMkLst>
        </pc:spChg>
        <pc:spChg chg="del">
          <ac:chgData name="Doležel Petr" userId="decf0999-c963-4311-b507-6fe8ddde9798" providerId="ADAL" clId="{E5DF3709-1D4A-439A-9B8C-646588B4688D}" dt="2026-04-13T14:39:06.566" v="828" actId="478"/>
          <ac:spMkLst>
            <pc:docMk/>
            <pc:sldMk cId="146158427" sldId="290"/>
            <ac:spMk id="11" creationId="{C06BFF6A-894C-080C-5C19-225E736E1CFE}"/>
          </ac:spMkLst>
        </pc:spChg>
        <pc:spChg chg="del">
          <ac:chgData name="Doležel Petr" userId="decf0999-c963-4311-b507-6fe8ddde9798" providerId="ADAL" clId="{E5DF3709-1D4A-439A-9B8C-646588B4688D}" dt="2026-04-13T14:39:06.566" v="828" actId="478"/>
          <ac:spMkLst>
            <pc:docMk/>
            <pc:sldMk cId="146158427" sldId="290"/>
            <ac:spMk id="12" creationId="{FC846195-0385-2041-D1EC-B21A094AF9D4}"/>
          </ac:spMkLst>
        </pc:spChg>
        <pc:spChg chg="del">
          <ac:chgData name="Doležel Petr" userId="decf0999-c963-4311-b507-6fe8ddde9798" providerId="ADAL" clId="{E5DF3709-1D4A-439A-9B8C-646588B4688D}" dt="2026-04-13T14:39:06.566" v="828" actId="478"/>
          <ac:spMkLst>
            <pc:docMk/>
            <pc:sldMk cId="146158427" sldId="290"/>
            <ac:spMk id="13" creationId="{85D800AB-14F7-1053-C6EE-C3E9A3720736}"/>
          </ac:spMkLst>
        </pc:spChg>
        <pc:spChg chg="add mod ord">
          <ac:chgData name="Doležel Petr" userId="decf0999-c963-4311-b507-6fe8ddde9798" providerId="ADAL" clId="{E5DF3709-1D4A-439A-9B8C-646588B4688D}" dt="2026-04-13T14:45:14.064" v="922" actId="207"/>
          <ac:spMkLst>
            <pc:docMk/>
            <pc:sldMk cId="146158427" sldId="290"/>
            <ac:spMk id="14" creationId="{C0DE263A-AA32-953E-F614-7FE5BA7AE59C}"/>
          </ac:spMkLst>
        </pc:spChg>
        <pc:spChg chg="add mod ord">
          <ac:chgData name="Doležel Petr" userId="decf0999-c963-4311-b507-6fe8ddde9798" providerId="ADAL" clId="{E5DF3709-1D4A-439A-9B8C-646588B4688D}" dt="2026-04-13T14:45:10.115" v="920" actId="207"/>
          <ac:spMkLst>
            <pc:docMk/>
            <pc:sldMk cId="146158427" sldId="290"/>
            <ac:spMk id="15" creationId="{F02F2FA3-2C20-37E3-E978-6C8B72AEC0EC}"/>
          </ac:spMkLst>
        </pc:spChg>
        <pc:spChg chg="add mod ord">
          <ac:chgData name="Doležel Petr" userId="decf0999-c963-4311-b507-6fe8ddde9798" providerId="ADAL" clId="{E5DF3709-1D4A-439A-9B8C-646588B4688D}" dt="2026-04-13T14:47:55.843" v="1018" actId="1076"/>
          <ac:spMkLst>
            <pc:docMk/>
            <pc:sldMk cId="146158427" sldId="290"/>
            <ac:spMk id="17" creationId="{F05D1A66-C9B4-1D85-04A8-2DFBC107951D}"/>
          </ac:spMkLst>
        </pc:spChg>
        <pc:spChg chg="add mod">
          <ac:chgData name="Doležel Petr" userId="decf0999-c963-4311-b507-6fe8ddde9798" providerId="ADAL" clId="{E5DF3709-1D4A-439A-9B8C-646588B4688D}" dt="2026-04-13T14:47:27.103" v="1014" actId="5793"/>
          <ac:spMkLst>
            <pc:docMk/>
            <pc:sldMk cId="146158427" sldId="290"/>
            <ac:spMk id="18" creationId="{1081B7FB-2791-9F54-79C8-BA27D620EE70}"/>
          </ac:spMkLst>
        </pc:spChg>
        <pc:spChg chg="add mod">
          <ac:chgData name="Doležel Petr" userId="decf0999-c963-4311-b507-6fe8ddde9798" providerId="ADAL" clId="{E5DF3709-1D4A-439A-9B8C-646588B4688D}" dt="2026-04-13T14:47:29.615" v="1015" actId="5793"/>
          <ac:spMkLst>
            <pc:docMk/>
            <pc:sldMk cId="146158427" sldId="290"/>
            <ac:spMk id="19" creationId="{A87AEAE5-7EC1-D8DA-3270-F993C8DDB161}"/>
          </ac:spMkLst>
        </pc:spChg>
        <pc:spChg chg="add mod">
          <ac:chgData name="Doležel Petr" userId="decf0999-c963-4311-b507-6fe8ddde9798" providerId="ADAL" clId="{E5DF3709-1D4A-439A-9B8C-646588B4688D}" dt="2026-04-13T14:47:31.115" v="1016" actId="5793"/>
          <ac:spMkLst>
            <pc:docMk/>
            <pc:sldMk cId="146158427" sldId="290"/>
            <ac:spMk id="20" creationId="{014B7A0E-B5EA-5D98-B94C-8FB54E226B7D}"/>
          </ac:spMkLst>
        </pc:spChg>
        <pc:spChg chg="add mod">
          <ac:chgData name="Doležel Petr" userId="decf0999-c963-4311-b507-6fe8ddde9798" providerId="ADAL" clId="{E5DF3709-1D4A-439A-9B8C-646588B4688D}" dt="2026-04-13T14:48:00.666" v="1019" actId="1076"/>
          <ac:spMkLst>
            <pc:docMk/>
            <pc:sldMk cId="146158427" sldId="290"/>
            <ac:spMk id="21" creationId="{D90E8A05-F241-EE51-9728-B00C4BE2CE79}"/>
          </ac:spMkLst>
        </pc:spChg>
        <pc:grpChg chg="del">
          <ac:chgData name="Doležel Petr" userId="decf0999-c963-4311-b507-6fe8ddde9798" providerId="ADAL" clId="{E5DF3709-1D4A-439A-9B8C-646588B4688D}" dt="2026-04-13T14:39:06.566" v="828" actId="478"/>
          <ac:grpSpMkLst>
            <pc:docMk/>
            <pc:sldMk cId="146158427" sldId="290"/>
            <ac:grpSpMk id="5" creationId="{632DCD21-E06A-E23D-6F3C-86A2C6E8D57D}"/>
          </ac:grpSpMkLst>
        </pc:grpChg>
        <pc:picChg chg="del">
          <ac:chgData name="Doležel Petr" userId="decf0999-c963-4311-b507-6fe8ddde9798" providerId="ADAL" clId="{E5DF3709-1D4A-439A-9B8C-646588B4688D}" dt="2026-04-13T14:39:11.506" v="831" actId="478"/>
          <ac:picMkLst>
            <pc:docMk/>
            <pc:sldMk cId="146158427" sldId="290"/>
            <ac:picMk id="7" creationId="{F124A57C-5538-3CEA-0BD0-3E4574EBA3F9}"/>
          </ac:picMkLst>
        </pc:picChg>
        <pc:picChg chg="add mod">
          <ac:chgData name="Doležel Petr" userId="decf0999-c963-4311-b507-6fe8ddde9798" providerId="ADAL" clId="{E5DF3709-1D4A-439A-9B8C-646588B4688D}" dt="2026-04-13T14:42:55.694" v="858" actId="1076"/>
          <ac:picMkLst>
            <pc:docMk/>
            <pc:sldMk cId="146158427" sldId="290"/>
            <ac:picMk id="16" creationId="{CAAFA3D0-BA0C-E490-0E3C-05BAEECCA905}"/>
          </ac:picMkLst>
        </pc:picChg>
      </pc:sldChg>
      <pc:sldChg chg="addSp delSp modSp add mod delAnim modAnim">
        <pc:chgData name="Doležel Petr" userId="decf0999-c963-4311-b507-6fe8ddde9798" providerId="ADAL" clId="{E5DF3709-1D4A-439A-9B8C-646588B4688D}" dt="2026-04-14T08:18:24.336" v="1367"/>
        <pc:sldMkLst>
          <pc:docMk/>
          <pc:sldMk cId="39581791" sldId="291"/>
        </pc:sldMkLst>
        <pc:spChg chg="mod">
          <ac:chgData name="Doležel Petr" userId="decf0999-c963-4311-b507-6fe8ddde9798" providerId="ADAL" clId="{E5DF3709-1D4A-439A-9B8C-646588B4688D}" dt="2026-04-14T07:31:13.321" v="1284" actId="1076"/>
          <ac:spMkLst>
            <pc:docMk/>
            <pc:sldMk cId="39581791" sldId="291"/>
            <ac:spMk id="3" creationId="{5E77072B-4440-D565-1E66-BADF7643AB93}"/>
          </ac:spMkLst>
        </pc:spChg>
        <pc:spChg chg="add mod">
          <ac:chgData name="Doležel Petr" userId="decf0999-c963-4311-b507-6fe8ddde9798" providerId="ADAL" clId="{E5DF3709-1D4A-439A-9B8C-646588B4688D}" dt="2026-04-14T07:31:09.757" v="1283" actId="1076"/>
          <ac:spMkLst>
            <pc:docMk/>
            <pc:sldMk cId="39581791" sldId="291"/>
            <ac:spMk id="4" creationId="{B6889B62-FE40-AB64-FD33-32D22A1F7E2F}"/>
          </ac:spMkLst>
        </pc:spChg>
        <pc:spChg chg="add mod">
          <ac:chgData name="Doležel Petr" userId="decf0999-c963-4311-b507-6fe8ddde9798" providerId="ADAL" clId="{E5DF3709-1D4A-439A-9B8C-646588B4688D}" dt="2026-04-14T07:31:09.757" v="1283" actId="1076"/>
          <ac:spMkLst>
            <pc:docMk/>
            <pc:sldMk cId="39581791" sldId="291"/>
            <ac:spMk id="5" creationId="{A4743329-3679-AB86-B161-8AA6884DF14E}"/>
          </ac:spMkLst>
        </pc:spChg>
        <pc:spChg chg="add mod">
          <ac:chgData name="Doležel Petr" userId="decf0999-c963-4311-b507-6fe8ddde9798" providerId="ADAL" clId="{E5DF3709-1D4A-439A-9B8C-646588B4688D}" dt="2026-04-14T07:31:09.757" v="1283" actId="1076"/>
          <ac:spMkLst>
            <pc:docMk/>
            <pc:sldMk cId="39581791" sldId="291"/>
            <ac:spMk id="6" creationId="{D78D76D4-7007-044E-FA97-90AD18E2B245}"/>
          </ac:spMkLst>
        </pc:spChg>
        <pc:spChg chg="add mod">
          <ac:chgData name="Doležel Petr" userId="decf0999-c963-4311-b507-6fe8ddde9798" providerId="ADAL" clId="{E5DF3709-1D4A-439A-9B8C-646588B4688D}" dt="2026-04-14T07:31:09.757" v="1283" actId="1076"/>
          <ac:spMkLst>
            <pc:docMk/>
            <pc:sldMk cId="39581791" sldId="291"/>
            <ac:spMk id="7" creationId="{11EE1C18-1EFA-17DC-AEF1-62C83D4D239B}"/>
          </ac:spMkLst>
        </pc:spChg>
        <pc:spChg chg="del mod">
          <ac:chgData name="Doležel Petr" userId="decf0999-c963-4311-b507-6fe8ddde9798" providerId="ADAL" clId="{E5DF3709-1D4A-439A-9B8C-646588B4688D}" dt="2026-04-13T15:07:01.665" v="1112" actId="478"/>
          <ac:spMkLst>
            <pc:docMk/>
            <pc:sldMk cId="39581791" sldId="291"/>
            <ac:spMk id="7" creationId="{4DA50B1F-4C49-011A-1541-6DC80DEAE885}"/>
          </ac:spMkLst>
        </pc:spChg>
        <pc:spChg chg="add mod">
          <ac:chgData name="Doležel Petr" userId="decf0999-c963-4311-b507-6fe8ddde9798" providerId="ADAL" clId="{E5DF3709-1D4A-439A-9B8C-646588B4688D}" dt="2026-04-14T07:31:09.757" v="1283" actId="1076"/>
          <ac:spMkLst>
            <pc:docMk/>
            <pc:sldMk cId="39581791" sldId="291"/>
            <ac:spMk id="8" creationId="{6F6FDBA5-F73E-C916-DD95-166E6D73AA30}"/>
          </ac:spMkLst>
        </pc:spChg>
        <pc:spChg chg="add mod">
          <ac:chgData name="Doležel Petr" userId="decf0999-c963-4311-b507-6fe8ddde9798" providerId="ADAL" clId="{E5DF3709-1D4A-439A-9B8C-646588B4688D}" dt="2026-04-14T07:31:09.757" v="1283" actId="1076"/>
          <ac:spMkLst>
            <pc:docMk/>
            <pc:sldMk cId="39581791" sldId="291"/>
            <ac:spMk id="9" creationId="{A3A2305A-FDDE-1A9B-A123-8E9685E1989E}"/>
          </ac:spMkLst>
        </pc:spChg>
        <pc:spChg chg="del">
          <ac:chgData name="Doležel Petr" userId="decf0999-c963-4311-b507-6fe8ddde9798" providerId="ADAL" clId="{E5DF3709-1D4A-439A-9B8C-646588B4688D}" dt="2026-04-13T15:07:01.665" v="1112" actId="478"/>
          <ac:spMkLst>
            <pc:docMk/>
            <pc:sldMk cId="39581791" sldId="291"/>
            <ac:spMk id="10" creationId="{52C48027-D131-1CB5-9BB1-41C619739625}"/>
          </ac:spMkLst>
        </pc:spChg>
        <pc:spChg chg="add">
          <ac:chgData name="Doležel Petr" userId="decf0999-c963-4311-b507-6fe8ddde9798" providerId="ADAL" clId="{E5DF3709-1D4A-439A-9B8C-646588B4688D}" dt="2026-04-14T07:32:25.703" v="1288"/>
          <ac:spMkLst>
            <pc:docMk/>
            <pc:sldMk cId="39581791" sldId="291"/>
            <ac:spMk id="10" creationId="{CDA7B38B-AB9D-17A2-CD92-F80EF49E1C70}"/>
          </ac:spMkLst>
        </pc:spChg>
        <pc:spChg chg="add">
          <ac:chgData name="Doležel Petr" userId="decf0999-c963-4311-b507-6fe8ddde9798" providerId="ADAL" clId="{E5DF3709-1D4A-439A-9B8C-646588B4688D}" dt="2026-04-14T07:32:28.263" v="1289"/>
          <ac:spMkLst>
            <pc:docMk/>
            <pc:sldMk cId="39581791" sldId="291"/>
            <ac:spMk id="11" creationId="{703A7C69-8FE8-E954-0445-0B2C56A334C5}"/>
          </ac:spMkLst>
        </pc:spChg>
        <pc:spChg chg="add">
          <ac:chgData name="Doležel Petr" userId="decf0999-c963-4311-b507-6fe8ddde9798" providerId="ADAL" clId="{E5DF3709-1D4A-439A-9B8C-646588B4688D}" dt="2026-04-14T07:32:30.206" v="1290"/>
          <ac:spMkLst>
            <pc:docMk/>
            <pc:sldMk cId="39581791" sldId="291"/>
            <ac:spMk id="12" creationId="{B855FF0E-672B-EC23-93C6-36BA54F6D745}"/>
          </ac:spMkLst>
        </pc:spChg>
        <pc:spChg chg="add">
          <ac:chgData name="Doležel Petr" userId="decf0999-c963-4311-b507-6fe8ddde9798" providerId="ADAL" clId="{E5DF3709-1D4A-439A-9B8C-646588B4688D}" dt="2026-04-14T07:32:31.836" v="1291"/>
          <ac:spMkLst>
            <pc:docMk/>
            <pc:sldMk cId="39581791" sldId="291"/>
            <ac:spMk id="13" creationId="{5906E54C-EE0D-FCDC-7A65-8FEBA48E9F2D}"/>
          </ac:spMkLst>
        </pc:spChg>
        <pc:spChg chg="del mod">
          <ac:chgData name="Doležel Petr" userId="decf0999-c963-4311-b507-6fe8ddde9798" providerId="ADAL" clId="{E5DF3709-1D4A-439A-9B8C-646588B4688D}" dt="2026-04-13T15:07:01.665" v="1112" actId="478"/>
          <ac:spMkLst>
            <pc:docMk/>
            <pc:sldMk cId="39581791" sldId="291"/>
            <ac:spMk id="18" creationId="{C57B5C53-88AB-8856-2AF7-2CD426F24713}"/>
          </ac:spMkLst>
        </pc:spChg>
        <pc:spChg chg="del">
          <ac:chgData name="Doležel Petr" userId="decf0999-c963-4311-b507-6fe8ddde9798" providerId="ADAL" clId="{E5DF3709-1D4A-439A-9B8C-646588B4688D}" dt="2026-04-13T15:07:01.665" v="1112" actId="478"/>
          <ac:spMkLst>
            <pc:docMk/>
            <pc:sldMk cId="39581791" sldId="291"/>
            <ac:spMk id="20" creationId="{D88D65FA-B634-A8AD-A952-8299876E0AB2}"/>
          </ac:spMkLst>
        </pc:spChg>
        <pc:spChg chg="del">
          <ac:chgData name="Doležel Petr" userId="decf0999-c963-4311-b507-6fe8ddde9798" providerId="ADAL" clId="{E5DF3709-1D4A-439A-9B8C-646588B4688D}" dt="2026-04-13T15:06:57.796" v="1111" actId="478"/>
          <ac:spMkLst>
            <pc:docMk/>
            <pc:sldMk cId="39581791" sldId="291"/>
            <ac:spMk id="25" creationId="{52318816-A302-BC29-BFE7-922D35B03FD4}"/>
          </ac:spMkLst>
        </pc:spChg>
        <pc:spChg chg="del">
          <ac:chgData name="Doležel Petr" userId="decf0999-c963-4311-b507-6fe8ddde9798" providerId="ADAL" clId="{E5DF3709-1D4A-439A-9B8C-646588B4688D}" dt="2026-04-13T15:07:01.665" v="1112" actId="478"/>
          <ac:spMkLst>
            <pc:docMk/>
            <pc:sldMk cId="39581791" sldId="291"/>
            <ac:spMk id="26" creationId="{C5B4B1E0-FA10-102E-1121-5436998B8F80}"/>
          </ac:spMkLst>
        </pc:spChg>
        <pc:spChg chg="del">
          <ac:chgData name="Doležel Petr" userId="decf0999-c963-4311-b507-6fe8ddde9798" providerId="ADAL" clId="{E5DF3709-1D4A-439A-9B8C-646588B4688D}" dt="2026-04-13T15:07:01.665" v="1112" actId="478"/>
          <ac:spMkLst>
            <pc:docMk/>
            <pc:sldMk cId="39581791" sldId="291"/>
            <ac:spMk id="33" creationId="{CEC44411-DDC6-5488-6DDD-A605C7F188E6}"/>
          </ac:spMkLst>
        </pc:spChg>
        <pc:spChg chg="del">
          <ac:chgData name="Doležel Petr" userId="decf0999-c963-4311-b507-6fe8ddde9798" providerId="ADAL" clId="{E5DF3709-1D4A-439A-9B8C-646588B4688D}" dt="2026-04-13T15:07:01.665" v="1112" actId="478"/>
          <ac:spMkLst>
            <pc:docMk/>
            <pc:sldMk cId="39581791" sldId="291"/>
            <ac:spMk id="36" creationId="{BCF05BE3-A23F-091C-03A8-6A45599F878C}"/>
          </ac:spMkLst>
        </pc:spChg>
        <pc:spChg chg="mod">
          <ac:chgData name="Doležel Petr" userId="decf0999-c963-4311-b507-6fe8ddde9798" providerId="ADAL" clId="{E5DF3709-1D4A-439A-9B8C-646588B4688D}" dt="2026-04-14T07:29:55.919" v="1219" actId="1036"/>
          <ac:spMkLst>
            <pc:docMk/>
            <pc:sldMk cId="39581791" sldId="291"/>
            <ac:spMk id="38" creationId="{65638D8D-1753-D9AC-A17E-59CF5F04D39A}"/>
          </ac:spMkLst>
        </pc:spChg>
        <pc:spChg chg="del">
          <ac:chgData name="Doležel Petr" userId="decf0999-c963-4311-b507-6fe8ddde9798" providerId="ADAL" clId="{E5DF3709-1D4A-439A-9B8C-646588B4688D}" dt="2026-04-13T15:07:01.665" v="1112" actId="478"/>
          <ac:spMkLst>
            <pc:docMk/>
            <pc:sldMk cId="39581791" sldId="291"/>
            <ac:spMk id="39" creationId="{0E2BFF07-872B-599F-B4C2-1FAA8AAFF8A1}"/>
          </ac:spMkLst>
        </pc:spChg>
        <pc:picChg chg="add mod ord">
          <ac:chgData name="Doležel Petr" userId="decf0999-c963-4311-b507-6fe8ddde9798" providerId="ADAL" clId="{E5DF3709-1D4A-439A-9B8C-646588B4688D}" dt="2026-04-14T07:29:55.919" v="1219" actId="1036"/>
          <ac:picMkLst>
            <pc:docMk/>
            <pc:sldMk cId="39581791" sldId="291"/>
            <ac:picMk id="2" creationId="{9B2811CB-C037-8CF4-AFA3-B81DA94CAE12}"/>
          </ac:picMkLst>
        </pc:picChg>
        <pc:picChg chg="add mod">
          <ac:chgData name="Doležel Petr" userId="decf0999-c963-4311-b507-6fe8ddde9798" providerId="ADAL" clId="{E5DF3709-1D4A-439A-9B8C-646588B4688D}" dt="2026-04-14T07:33:46.772" v="1299" actId="1076"/>
          <ac:picMkLst>
            <pc:docMk/>
            <pc:sldMk cId="39581791" sldId="291"/>
            <ac:picMk id="15" creationId="{3B99A41A-B0D9-1A01-EB43-3471875D1F85}"/>
          </ac:picMkLst>
        </pc:picChg>
        <pc:picChg chg="add mod">
          <ac:chgData name="Doležel Petr" userId="decf0999-c963-4311-b507-6fe8ddde9798" providerId="ADAL" clId="{E5DF3709-1D4A-439A-9B8C-646588B4688D}" dt="2026-04-14T07:34:45.360" v="1303" actId="1076"/>
          <ac:picMkLst>
            <pc:docMk/>
            <pc:sldMk cId="39581791" sldId="291"/>
            <ac:picMk id="17" creationId="{323BA5DF-D2B2-45C1-54A8-8CCAC8754323}"/>
          </ac:picMkLst>
        </pc:picChg>
        <pc:picChg chg="add mod">
          <ac:chgData name="Doležel Petr" userId="decf0999-c963-4311-b507-6fe8ddde9798" providerId="ADAL" clId="{E5DF3709-1D4A-439A-9B8C-646588B4688D}" dt="2026-04-14T07:36:28.744" v="1329" actId="1038"/>
          <ac:picMkLst>
            <pc:docMk/>
            <pc:sldMk cId="39581791" sldId="291"/>
            <ac:picMk id="19" creationId="{F7AED68C-4A66-4108-0DB5-A020E1997475}"/>
          </ac:picMkLst>
        </pc:picChg>
        <pc:picChg chg="add mod">
          <ac:chgData name="Doležel Petr" userId="decf0999-c963-4311-b507-6fe8ddde9798" providerId="ADAL" clId="{E5DF3709-1D4A-439A-9B8C-646588B4688D}" dt="2026-04-14T07:36:31.021" v="1330" actId="1076"/>
          <ac:picMkLst>
            <pc:docMk/>
            <pc:sldMk cId="39581791" sldId="291"/>
            <ac:picMk id="21" creationId="{235DFEC6-B5A1-194E-04E4-32AFCF66BFBD}"/>
          </ac:picMkLst>
        </pc:picChg>
        <pc:picChg chg="add mod">
          <ac:chgData name="Doležel Petr" userId="decf0999-c963-4311-b507-6fe8ddde9798" providerId="ADAL" clId="{E5DF3709-1D4A-439A-9B8C-646588B4688D}" dt="2026-04-14T07:37:56.239" v="1335" actId="1076"/>
          <ac:picMkLst>
            <pc:docMk/>
            <pc:sldMk cId="39581791" sldId="291"/>
            <ac:picMk id="23" creationId="{89E27C52-CDE9-7DAF-804F-F90701C62998}"/>
          </ac:picMkLst>
        </pc:picChg>
        <pc:picChg chg="add mod">
          <ac:chgData name="Doležel Petr" userId="decf0999-c963-4311-b507-6fe8ddde9798" providerId="ADAL" clId="{E5DF3709-1D4A-439A-9B8C-646588B4688D}" dt="2026-04-14T07:40:06.760" v="1339" actId="1076"/>
          <ac:picMkLst>
            <pc:docMk/>
            <pc:sldMk cId="39581791" sldId="291"/>
            <ac:picMk id="25" creationId="{7CECD830-B7EC-D904-E15B-EF8581059C4B}"/>
          </ac:picMkLst>
        </pc:picChg>
        <pc:picChg chg="add mod">
          <ac:chgData name="Doležel Petr" userId="decf0999-c963-4311-b507-6fe8ddde9798" providerId="ADAL" clId="{E5DF3709-1D4A-439A-9B8C-646588B4688D}" dt="2026-04-14T07:40:50.212" v="1343" actId="1076"/>
          <ac:picMkLst>
            <pc:docMk/>
            <pc:sldMk cId="39581791" sldId="291"/>
            <ac:picMk id="27" creationId="{838C26E2-74AA-0C64-EBA5-C742CB08CDE1}"/>
          </ac:picMkLst>
        </pc:picChg>
        <pc:picChg chg="add mod ord">
          <ac:chgData name="Doležel Petr" userId="decf0999-c963-4311-b507-6fe8ddde9798" providerId="ADAL" clId="{E5DF3709-1D4A-439A-9B8C-646588B4688D}" dt="2026-04-14T08:13:53.409" v="1348" actId="167"/>
          <ac:picMkLst>
            <pc:docMk/>
            <pc:sldMk cId="39581791" sldId="291"/>
            <ac:picMk id="29" creationId="{66ECC9F3-0990-8FE4-D00B-6697F9F479A3}"/>
          </ac:picMkLst>
        </pc:picChg>
        <pc:picChg chg="add mod ord">
          <ac:chgData name="Doležel Petr" userId="decf0999-c963-4311-b507-6fe8ddde9798" providerId="ADAL" clId="{E5DF3709-1D4A-439A-9B8C-646588B4688D}" dt="2026-04-14T08:14:15.076" v="1352" actId="167"/>
          <ac:picMkLst>
            <pc:docMk/>
            <pc:sldMk cId="39581791" sldId="291"/>
            <ac:picMk id="31" creationId="{0812A33F-F75D-BB84-70ED-11CEA23A1DDF}"/>
          </ac:picMkLst>
        </pc:picChg>
        <pc:picChg chg="add mod ord">
          <ac:chgData name="Doležel Petr" userId="decf0999-c963-4311-b507-6fe8ddde9798" providerId="ADAL" clId="{E5DF3709-1D4A-439A-9B8C-646588B4688D}" dt="2026-04-14T08:14:39.662" v="1355" actId="167"/>
          <ac:picMkLst>
            <pc:docMk/>
            <pc:sldMk cId="39581791" sldId="291"/>
            <ac:picMk id="33" creationId="{DB7E8BB5-58D5-3980-CED1-A2061AE75437}"/>
          </ac:picMkLst>
        </pc:picChg>
        <pc:picChg chg="add mod">
          <ac:chgData name="Doležel Petr" userId="decf0999-c963-4311-b507-6fe8ddde9798" providerId="ADAL" clId="{E5DF3709-1D4A-439A-9B8C-646588B4688D}" dt="2026-04-14T08:15:04.647" v="1357" actId="1076"/>
          <ac:picMkLst>
            <pc:docMk/>
            <pc:sldMk cId="39581791" sldId="291"/>
            <ac:picMk id="35" creationId="{DD592766-7AFE-E1A9-683C-64394CFA2F58}"/>
          </ac:picMkLst>
        </pc:picChg>
        <pc:picChg chg="del">
          <ac:chgData name="Doležel Petr" userId="decf0999-c963-4311-b507-6fe8ddde9798" providerId="ADAL" clId="{E5DF3709-1D4A-439A-9B8C-646588B4688D}" dt="2026-04-13T15:05:36.673" v="1097" actId="478"/>
          <ac:picMkLst>
            <pc:docMk/>
            <pc:sldMk cId="39581791" sldId="291"/>
            <ac:picMk id="37" creationId="{A48EEC21-13C7-FC6F-F1A6-FE8118330603}"/>
          </ac:picMkLst>
        </pc:picChg>
        <pc:picChg chg="add mod">
          <ac:chgData name="Doležel Petr" userId="decf0999-c963-4311-b507-6fe8ddde9798" providerId="ADAL" clId="{E5DF3709-1D4A-439A-9B8C-646588B4688D}" dt="2026-04-14T08:15:53.890" v="1361" actId="1076"/>
          <ac:picMkLst>
            <pc:docMk/>
            <pc:sldMk cId="39581791" sldId="291"/>
            <ac:picMk id="37" creationId="{E5C81E17-3583-3468-9729-856B95CB8E06}"/>
          </ac:picMkLst>
        </pc:picChg>
        <pc:picChg chg="add mod">
          <ac:chgData name="Doležel Petr" userId="decf0999-c963-4311-b507-6fe8ddde9798" providerId="ADAL" clId="{E5DF3709-1D4A-439A-9B8C-646588B4688D}" dt="2026-04-14T08:16:40.113" v="1364" actId="14100"/>
          <ac:picMkLst>
            <pc:docMk/>
            <pc:sldMk cId="39581791" sldId="291"/>
            <ac:picMk id="40" creationId="{5C631A75-1FBB-57A1-E1A7-A26F07213387}"/>
          </ac:picMkLst>
        </pc:picChg>
      </pc:sldChg>
      <pc:sldChg chg="addSp delSp modSp add mod delAnim modAnim">
        <pc:chgData name="Doležel Petr" userId="decf0999-c963-4311-b507-6fe8ddde9798" providerId="ADAL" clId="{E5DF3709-1D4A-439A-9B8C-646588B4688D}" dt="2026-04-14T09:53:26.175" v="1983"/>
        <pc:sldMkLst>
          <pc:docMk/>
          <pc:sldMk cId="2492601311" sldId="292"/>
        </pc:sldMkLst>
        <pc:spChg chg="mod">
          <ac:chgData name="Doležel Petr" userId="decf0999-c963-4311-b507-6fe8ddde9798" providerId="ADAL" clId="{E5DF3709-1D4A-439A-9B8C-646588B4688D}" dt="2026-04-14T08:45:42.372" v="1372" actId="14100"/>
          <ac:spMkLst>
            <pc:docMk/>
            <pc:sldMk cId="2492601311" sldId="292"/>
            <ac:spMk id="3" creationId="{FA3A50A5-9BB2-6C4A-3C14-6F17A1CE5EE6}"/>
          </ac:spMkLst>
        </pc:spChg>
        <pc:spChg chg="add mod">
          <ac:chgData name="Doležel Petr" userId="decf0999-c963-4311-b507-6fe8ddde9798" providerId="ADAL" clId="{E5DF3709-1D4A-439A-9B8C-646588B4688D}" dt="2026-04-14T09:12:51.344" v="1610" actId="1035"/>
          <ac:spMkLst>
            <pc:docMk/>
            <pc:sldMk cId="2492601311" sldId="292"/>
            <ac:spMk id="6" creationId="{653B6C70-DA8B-EC97-344D-72D2FECF7913}"/>
          </ac:spMkLst>
        </pc:spChg>
        <pc:spChg chg="mod">
          <ac:chgData name="Doležel Petr" userId="decf0999-c963-4311-b507-6fe8ddde9798" providerId="ADAL" clId="{E5DF3709-1D4A-439A-9B8C-646588B4688D}" dt="2026-04-14T09:12:51.344" v="1610" actId="1035"/>
          <ac:spMkLst>
            <pc:docMk/>
            <pc:sldMk cId="2492601311" sldId="292"/>
            <ac:spMk id="7" creationId="{4C2D9C94-9C16-083B-F60B-28C906AE0ED3}"/>
          </ac:spMkLst>
        </pc:spChg>
        <pc:spChg chg="add mod">
          <ac:chgData name="Doležel Petr" userId="decf0999-c963-4311-b507-6fe8ddde9798" providerId="ADAL" clId="{E5DF3709-1D4A-439A-9B8C-646588B4688D}" dt="2026-04-14T09:13:16.686" v="1634" actId="1037"/>
          <ac:spMkLst>
            <pc:docMk/>
            <pc:sldMk cId="2492601311" sldId="292"/>
            <ac:spMk id="8" creationId="{5887FA8A-CFD7-5283-149D-496111BD6ADB}"/>
          </ac:spMkLst>
        </pc:spChg>
        <pc:spChg chg="add mod">
          <ac:chgData name="Doležel Petr" userId="decf0999-c963-4311-b507-6fe8ddde9798" providerId="ADAL" clId="{E5DF3709-1D4A-439A-9B8C-646588B4688D}" dt="2026-04-14T09:15:00.023" v="1651" actId="14100"/>
          <ac:spMkLst>
            <pc:docMk/>
            <pc:sldMk cId="2492601311" sldId="292"/>
            <ac:spMk id="9" creationId="{783E2802-0666-2872-10A6-87DF2FA83521}"/>
          </ac:spMkLst>
        </pc:spChg>
        <pc:spChg chg="del">
          <ac:chgData name="Doležel Petr" userId="decf0999-c963-4311-b507-6fe8ddde9798" providerId="ADAL" clId="{E5DF3709-1D4A-439A-9B8C-646588B4688D}" dt="2026-04-14T08:50:26.641" v="1424" actId="478"/>
          <ac:spMkLst>
            <pc:docMk/>
            <pc:sldMk cId="2492601311" sldId="292"/>
            <ac:spMk id="10" creationId="{752C0B7A-5619-37AB-A126-29E27C02ACE0}"/>
          </ac:spMkLst>
        </pc:spChg>
        <pc:spChg chg="del">
          <ac:chgData name="Doležel Petr" userId="decf0999-c963-4311-b507-6fe8ddde9798" providerId="ADAL" clId="{E5DF3709-1D4A-439A-9B8C-646588B4688D}" dt="2026-04-14T09:11:08.063" v="1581" actId="478"/>
          <ac:spMkLst>
            <pc:docMk/>
            <pc:sldMk cId="2492601311" sldId="292"/>
            <ac:spMk id="18" creationId="{31B247E8-2E6E-3CB8-42F1-C9782E96ED43}"/>
          </ac:spMkLst>
        </pc:spChg>
        <pc:spChg chg="mod">
          <ac:chgData name="Doležel Petr" userId="decf0999-c963-4311-b507-6fe8ddde9798" providerId="ADAL" clId="{E5DF3709-1D4A-439A-9B8C-646588B4688D}" dt="2026-04-14T09:06:45.889" v="1543" actId="1035"/>
          <ac:spMkLst>
            <pc:docMk/>
            <pc:sldMk cId="2492601311" sldId="292"/>
            <ac:spMk id="20" creationId="{4A6AB26A-895A-7AF7-32A8-1787BE7C3405}"/>
          </ac:spMkLst>
        </pc:spChg>
        <pc:spChg chg="mod">
          <ac:chgData name="Doležel Petr" userId="decf0999-c963-4311-b507-6fe8ddde9798" providerId="ADAL" clId="{E5DF3709-1D4A-439A-9B8C-646588B4688D}" dt="2026-04-14T09:06:45.889" v="1543" actId="1035"/>
          <ac:spMkLst>
            <pc:docMk/>
            <pc:sldMk cId="2492601311" sldId="292"/>
            <ac:spMk id="25" creationId="{BDE96FC7-C569-3FFD-6855-BE02788352C7}"/>
          </ac:spMkLst>
        </pc:spChg>
        <pc:spChg chg="mod">
          <ac:chgData name="Doležel Petr" userId="decf0999-c963-4311-b507-6fe8ddde9798" providerId="ADAL" clId="{E5DF3709-1D4A-439A-9B8C-646588B4688D}" dt="2026-04-14T09:53:26.175" v="1983"/>
          <ac:spMkLst>
            <pc:docMk/>
            <pc:sldMk cId="2492601311" sldId="292"/>
            <ac:spMk id="26" creationId="{2987531B-F371-190B-0D9A-EFBE01ADC557}"/>
          </ac:spMkLst>
        </pc:spChg>
        <pc:spChg chg="mod">
          <ac:chgData name="Doležel Petr" userId="decf0999-c963-4311-b507-6fe8ddde9798" providerId="ADAL" clId="{E5DF3709-1D4A-439A-9B8C-646588B4688D}" dt="2026-04-14T09:06:45.889" v="1543" actId="1035"/>
          <ac:spMkLst>
            <pc:docMk/>
            <pc:sldMk cId="2492601311" sldId="292"/>
            <ac:spMk id="33" creationId="{658C6B7B-29EE-F832-4C32-6C16F6634236}"/>
          </ac:spMkLst>
        </pc:spChg>
        <pc:spChg chg="del">
          <ac:chgData name="Doležel Petr" userId="decf0999-c963-4311-b507-6fe8ddde9798" providerId="ADAL" clId="{E5DF3709-1D4A-439A-9B8C-646588B4688D}" dt="2026-04-14T08:50:26.641" v="1424" actId="478"/>
          <ac:spMkLst>
            <pc:docMk/>
            <pc:sldMk cId="2492601311" sldId="292"/>
            <ac:spMk id="36" creationId="{5113CDA1-ED39-9288-C575-05B92BB3F061}"/>
          </ac:spMkLst>
        </pc:spChg>
        <pc:graphicFrameChg chg="add mod">
          <ac:chgData name="Doležel Petr" userId="decf0999-c963-4311-b507-6fe8ddde9798" providerId="ADAL" clId="{E5DF3709-1D4A-439A-9B8C-646588B4688D}" dt="2026-04-14T08:50:03.423" v="1414"/>
          <ac:graphicFrameMkLst>
            <pc:docMk/>
            <pc:sldMk cId="2492601311" sldId="292"/>
            <ac:graphicFrameMk id="2" creationId="{7044E42E-C0F0-553A-C392-B44F0236904D}"/>
          </ac:graphicFrameMkLst>
        </pc:graphicFrameChg>
        <pc:graphicFrameChg chg="add mod">
          <ac:chgData name="Doležel Petr" userId="decf0999-c963-4311-b507-6fe8ddde9798" providerId="ADAL" clId="{E5DF3709-1D4A-439A-9B8C-646588B4688D}" dt="2026-04-14T08:50:07.410" v="1415"/>
          <ac:graphicFrameMkLst>
            <pc:docMk/>
            <pc:sldMk cId="2492601311" sldId="292"/>
            <ac:graphicFrameMk id="4" creationId="{679A3268-5FA2-9DB6-67B4-4252EDC83B58}"/>
          </ac:graphicFrameMkLst>
        </pc:graphicFrameChg>
        <pc:graphicFrameChg chg="add mod">
          <ac:chgData name="Doležel Petr" userId="decf0999-c963-4311-b507-6fe8ddde9798" providerId="ADAL" clId="{E5DF3709-1D4A-439A-9B8C-646588B4688D}" dt="2026-04-14T08:59:34.204" v="1441"/>
          <ac:graphicFrameMkLst>
            <pc:docMk/>
            <pc:sldMk cId="2492601311" sldId="292"/>
            <ac:graphicFrameMk id="5" creationId="{B888872D-A505-4BF0-56AE-3C00566DF110}"/>
          </ac:graphicFrameMkLst>
        </pc:graphicFrameChg>
        <pc:picChg chg="add mod ord">
          <ac:chgData name="Doležel Petr" userId="decf0999-c963-4311-b507-6fe8ddde9798" providerId="ADAL" clId="{E5DF3709-1D4A-439A-9B8C-646588B4688D}" dt="2026-04-14T09:34:41.660" v="1958" actId="167"/>
          <ac:picMkLst>
            <pc:docMk/>
            <pc:sldMk cId="2492601311" sldId="292"/>
            <ac:picMk id="11" creationId="{E727418C-9972-6895-7723-CEB08CB7832A}"/>
          </ac:picMkLst>
        </pc:picChg>
        <pc:picChg chg="del">
          <ac:chgData name="Doležel Petr" userId="decf0999-c963-4311-b507-6fe8ddde9798" providerId="ADAL" clId="{E5DF3709-1D4A-439A-9B8C-646588B4688D}" dt="2026-04-14T09:34:43.059" v="1959" actId="478"/>
          <ac:picMkLst>
            <pc:docMk/>
            <pc:sldMk cId="2492601311" sldId="292"/>
            <ac:picMk id="37" creationId="{77EF34F9-A7FC-1AE0-5586-AC44C85093F3}"/>
          </ac:picMkLst>
        </pc:picChg>
      </pc:sldChg>
      <pc:sldChg chg="add del">
        <pc:chgData name="Doležel Petr" userId="decf0999-c963-4311-b507-6fe8ddde9798" providerId="ADAL" clId="{E5DF3709-1D4A-439A-9B8C-646588B4688D}" dt="2026-04-14T09:28:52.749" v="1942" actId="47"/>
        <pc:sldMkLst>
          <pc:docMk/>
          <pc:sldMk cId="3665927985" sldId="293"/>
        </pc:sldMkLst>
      </pc:sldChg>
      <pc:sldChg chg="addSp delSp modSp add mod delAnim modAnim">
        <pc:chgData name="Doležel Petr" userId="decf0999-c963-4311-b507-6fe8ddde9798" providerId="ADAL" clId="{E5DF3709-1D4A-439A-9B8C-646588B4688D}" dt="2026-04-14T09:34:13.535" v="1953" actId="167"/>
        <pc:sldMkLst>
          <pc:docMk/>
          <pc:sldMk cId="1447549243" sldId="294"/>
        </pc:sldMkLst>
        <pc:spChg chg="add mod">
          <ac:chgData name="Doležel Petr" userId="decf0999-c963-4311-b507-6fe8ddde9798" providerId="ADAL" clId="{E5DF3709-1D4A-439A-9B8C-646588B4688D}" dt="2026-04-14T09:21:21.054" v="1829" actId="1076"/>
          <ac:spMkLst>
            <pc:docMk/>
            <pc:sldMk cId="1447549243" sldId="294"/>
            <ac:spMk id="2" creationId="{DDBD97E2-AB7C-CF71-DAE3-C76376B36A36}"/>
          </ac:spMkLst>
        </pc:spChg>
        <pc:spChg chg="mod">
          <ac:chgData name="Doležel Petr" userId="decf0999-c963-4311-b507-6fe8ddde9798" providerId="ADAL" clId="{E5DF3709-1D4A-439A-9B8C-646588B4688D}" dt="2026-04-14T09:16:50.548" v="1669" actId="20577"/>
          <ac:spMkLst>
            <pc:docMk/>
            <pc:sldMk cId="1447549243" sldId="294"/>
            <ac:spMk id="3" creationId="{3B78363F-9FD0-E0FB-175B-9CF501992907}"/>
          </ac:spMkLst>
        </pc:spChg>
        <pc:spChg chg="mod">
          <ac:chgData name="Doležel Petr" userId="decf0999-c963-4311-b507-6fe8ddde9798" providerId="ADAL" clId="{E5DF3709-1D4A-439A-9B8C-646588B4688D}" dt="2026-04-14T09:21:33.235" v="1852" actId="1035"/>
          <ac:spMkLst>
            <pc:docMk/>
            <pc:sldMk cId="1447549243" sldId="294"/>
            <ac:spMk id="6" creationId="{D12FF6F4-435B-ABED-5200-FA0312BC7F9F}"/>
          </ac:spMkLst>
        </pc:spChg>
        <pc:spChg chg="mod">
          <ac:chgData name="Doležel Petr" userId="decf0999-c963-4311-b507-6fe8ddde9798" providerId="ADAL" clId="{E5DF3709-1D4A-439A-9B8C-646588B4688D}" dt="2026-04-14T09:21:33.235" v="1852" actId="1035"/>
          <ac:spMkLst>
            <pc:docMk/>
            <pc:sldMk cId="1447549243" sldId="294"/>
            <ac:spMk id="7" creationId="{3894208E-8E8B-A9D3-87F6-15D228E8718A}"/>
          </ac:spMkLst>
        </pc:spChg>
        <pc:spChg chg="del">
          <ac:chgData name="Doležel Petr" userId="decf0999-c963-4311-b507-6fe8ddde9798" providerId="ADAL" clId="{E5DF3709-1D4A-439A-9B8C-646588B4688D}" dt="2026-04-14T09:19:43.999" v="1805" actId="478"/>
          <ac:spMkLst>
            <pc:docMk/>
            <pc:sldMk cId="1447549243" sldId="294"/>
            <ac:spMk id="8" creationId="{DCC7E09F-140D-1385-5493-662227788E39}"/>
          </ac:spMkLst>
        </pc:spChg>
        <pc:spChg chg="del">
          <ac:chgData name="Doležel Petr" userId="decf0999-c963-4311-b507-6fe8ddde9798" providerId="ADAL" clId="{E5DF3709-1D4A-439A-9B8C-646588B4688D}" dt="2026-04-14T09:19:45.550" v="1806" actId="478"/>
          <ac:spMkLst>
            <pc:docMk/>
            <pc:sldMk cId="1447549243" sldId="294"/>
            <ac:spMk id="9" creationId="{D75E89CC-DFDE-9722-D7F8-45D072EF7213}"/>
          </ac:spMkLst>
        </pc:spChg>
        <pc:spChg chg="add">
          <ac:chgData name="Doležel Petr" userId="decf0999-c963-4311-b507-6fe8ddde9798" providerId="ADAL" clId="{E5DF3709-1D4A-439A-9B8C-646588B4688D}" dt="2026-04-14T09:25:38.554" v="1929"/>
          <ac:spMkLst>
            <pc:docMk/>
            <pc:sldMk cId="1447549243" sldId="294"/>
            <ac:spMk id="16" creationId="{7F0A21B6-B584-124A-5BF9-337661AE0EB9}"/>
          </ac:spMkLst>
        </pc:spChg>
        <pc:spChg chg="add">
          <ac:chgData name="Doležel Petr" userId="decf0999-c963-4311-b507-6fe8ddde9798" providerId="ADAL" clId="{E5DF3709-1D4A-439A-9B8C-646588B4688D}" dt="2026-04-14T09:25:40.490" v="1930"/>
          <ac:spMkLst>
            <pc:docMk/>
            <pc:sldMk cId="1447549243" sldId="294"/>
            <ac:spMk id="17" creationId="{74163EF3-24C2-B9E9-17AD-D989AB08E4CB}"/>
          </ac:spMkLst>
        </pc:spChg>
        <pc:spChg chg="add del">
          <ac:chgData name="Doležel Petr" userId="decf0999-c963-4311-b507-6fe8ddde9798" providerId="ADAL" clId="{E5DF3709-1D4A-439A-9B8C-646588B4688D}" dt="2026-04-14T09:25:44.157" v="1932" actId="478"/>
          <ac:spMkLst>
            <pc:docMk/>
            <pc:sldMk cId="1447549243" sldId="294"/>
            <ac:spMk id="18" creationId="{F9A5148D-91C7-5EED-B52B-8B6BBE050D4D}"/>
          </ac:spMkLst>
        </pc:spChg>
        <pc:spChg chg="mod">
          <ac:chgData name="Doležel Petr" userId="decf0999-c963-4311-b507-6fe8ddde9798" providerId="ADAL" clId="{E5DF3709-1D4A-439A-9B8C-646588B4688D}" dt="2026-04-14T09:21:29.549" v="1842" actId="1035"/>
          <ac:spMkLst>
            <pc:docMk/>
            <pc:sldMk cId="1447549243" sldId="294"/>
            <ac:spMk id="20" creationId="{08D3B94D-C5BF-942C-D476-86D887689A52}"/>
          </ac:spMkLst>
        </pc:spChg>
        <pc:spChg chg="mod">
          <ac:chgData name="Doležel Petr" userId="decf0999-c963-4311-b507-6fe8ddde9798" providerId="ADAL" clId="{E5DF3709-1D4A-439A-9B8C-646588B4688D}" dt="2026-04-14T09:18:13.321" v="1713" actId="1036"/>
          <ac:spMkLst>
            <pc:docMk/>
            <pc:sldMk cId="1447549243" sldId="294"/>
            <ac:spMk id="25" creationId="{26BF7BE4-2D99-BC88-37AF-FFCBD7274E9F}"/>
          </ac:spMkLst>
        </pc:spChg>
        <pc:spChg chg="mod">
          <ac:chgData name="Doležel Petr" userId="decf0999-c963-4311-b507-6fe8ddde9798" providerId="ADAL" clId="{E5DF3709-1D4A-439A-9B8C-646588B4688D}" dt="2026-04-14T09:18:13.321" v="1713" actId="1036"/>
          <ac:spMkLst>
            <pc:docMk/>
            <pc:sldMk cId="1447549243" sldId="294"/>
            <ac:spMk id="26" creationId="{5C7080E8-9A3B-FADA-14BC-119E20DA0F88}"/>
          </ac:spMkLst>
        </pc:spChg>
        <pc:spChg chg="mod">
          <ac:chgData name="Doležel Petr" userId="decf0999-c963-4311-b507-6fe8ddde9798" providerId="ADAL" clId="{E5DF3709-1D4A-439A-9B8C-646588B4688D}" dt="2026-04-14T09:21:29.549" v="1842" actId="1035"/>
          <ac:spMkLst>
            <pc:docMk/>
            <pc:sldMk cId="1447549243" sldId="294"/>
            <ac:spMk id="33" creationId="{AE52FB0F-2B2C-A443-AB66-B15E2B9FF05E}"/>
          </ac:spMkLst>
        </pc:spChg>
        <pc:spChg chg="mod">
          <ac:chgData name="Doležel Petr" userId="decf0999-c963-4311-b507-6fe8ddde9798" providerId="ADAL" clId="{E5DF3709-1D4A-439A-9B8C-646588B4688D}" dt="2026-04-14T09:22:59.628" v="1914" actId="1036"/>
          <ac:spMkLst>
            <pc:docMk/>
            <pc:sldMk cId="1447549243" sldId="294"/>
            <ac:spMk id="38" creationId="{0B3B2B97-3F1A-6351-9329-D05D5F32147C}"/>
          </ac:spMkLst>
        </pc:spChg>
        <pc:spChg chg="mod">
          <ac:chgData name="Doležel Petr" userId="decf0999-c963-4311-b507-6fe8ddde9798" providerId="ADAL" clId="{E5DF3709-1D4A-439A-9B8C-646588B4688D}" dt="2026-04-14T09:22:59.628" v="1914" actId="1036"/>
          <ac:spMkLst>
            <pc:docMk/>
            <pc:sldMk cId="1447549243" sldId="294"/>
            <ac:spMk id="39" creationId="{85C6E241-0671-7726-2F64-C69694DB8A2E}"/>
          </ac:spMkLst>
        </pc:spChg>
        <pc:picChg chg="add mod">
          <ac:chgData name="Doležel Petr" userId="decf0999-c963-4311-b507-6fe8ddde9798" providerId="ADAL" clId="{E5DF3709-1D4A-439A-9B8C-646588B4688D}" dt="2026-04-14T09:23:37.007" v="1917" actId="1076"/>
          <ac:picMkLst>
            <pc:docMk/>
            <pc:sldMk cId="1447549243" sldId="294"/>
            <ac:picMk id="5" creationId="{8F960470-1C75-5803-28F0-A9A2133C1881}"/>
          </ac:picMkLst>
        </pc:picChg>
        <pc:picChg chg="add mod">
          <ac:chgData name="Doležel Petr" userId="decf0999-c963-4311-b507-6fe8ddde9798" providerId="ADAL" clId="{E5DF3709-1D4A-439A-9B8C-646588B4688D}" dt="2026-04-14T09:22:27.739" v="1857" actId="1076"/>
          <ac:picMkLst>
            <pc:docMk/>
            <pc:sldMk cId="1447549243" sldId="294"/>
            <ac:picMk id="11" creationId="{66A6EF56-6DC0-6847-36C2-746BA8C3A44B}"/>
          </ac:picMkLst>
        </pc:picChg>
        <pc:picChg chg="add mod">
          <ac:chgData name="Doležel Petr" userId="decf0999-c963-4311-b507-6fe8ddde9798" providerId="ADAL" clId="{E5DF3709-1D4A-439A-9B8C-646588B4688D}" dt="2026-04-14T09:25:15.274" v="1927" actId="1076"/>
          <ac:picMkLst>
            <pc:docMk/>
            <pc:sldMk cId="1447549243" sldId="294"/>
            <ac:picMk id="13" creationId="{25A7C9A5-F495-7336-95E4-0C92F58F2DA1}"/>
          </ac:picMkLst>
        </pc:picChg>
        <pc:picChg chg="add mod">
          <ac:chgData name="Doležel Petr" userId="decf0999-c963-4311-b507-6fe8ddde9798" providerId="ADAL" clId="{E5DF3709-1D4A-439A-9B8C-646588B4688D}" dt="2026-04-14T09:23:33.980" v="1916" actId="1076"/>
          <ac:picMkLst>
            <pc:docMk/>
            <pc:sldMk cId="1447549243" sldId="294"/>
            <ac:picMk id="15" creationId="{37D5842B-CE09-A32C-41F1-83BF6904469E}"/>
          </ac:picMkLst>
        </pc:picChg>
        <pc:picChg chg="add mod">
          <ac:chgData name="Doležel Petr" userId="decf0999-c963-4311-b507-6fe8ddde9798" providerId="ADAL" clId="{E5DF3709-1D4A-439A-9B8C-646588B4688D}" dt="2026-04-14T09:26:05.506" v="1937" actId="1076"/>
          <ac:picMkLst>
            <pc:docMk/>
            <pc:sldMk cId="1447549243" sldId="294"/>
            <ac:picMk id="21" creationId="{48E1599A-8A50-C524-BDBC-E570EE73E93D}"/>
          </ac:picMkLst>
        </pc:picChg>
        <pc:picChg chg="add mod">
          <ac:chgData name="Doležel Petr" userId="decf0999-c963-4311-b507-6fe8ddde9798" providerId="ADAL" clId="{E5DF3709-1D4A-439A-9B8C-646588B4688D}" dt="2026-04-14T09:27:23.633" v="1941" actId="1076"/>
          <ac:picMkLst>
            <pc:docMk/>
            <pc:sldMk cId="1447549243" sldId="294"/>
            <ac:picMk id="23" creationId="{48579763-03A5-B417-404E-59A3EEB9C00F}"/>
          </ac:picMkLst>
        </pc:picChg>
        <pc:picChg chg="add mod ord">
          <ac:chgData name="Doležel Petr" userId="decf0999-c963-4311-b507-6fe8ddde9798" providerId="ADAL" clId="{E5DF3709-1D4A-439A-9B8C-646588B4688D}" dt="2026-04-14T09:34:13.535" v="1953" actId="167"/>
          <ac:picMkLst>
            <pc:docMk/>
            <pc:sldMk cId="1447549243" sldId="294"/>
            <ac:picMk id="24" creationId="{898803E2-10A6-37ED-9CDB-7383DC0E8F3B}"/>
          </ac:picMkLst>
        </pc:picChg>
        <pc:picChg chg="del mod">
          <ac:chgData name="Doležel Petr" userId="decf0999-c963-4311-b507-6fe8ddde9798" providerId="ADAL" clId="{E5DF3709-1D4A-439A-9B8C-646588B4688D}" dt="2026-04-14T09:34:01.825" v="1950" actId="478"/>
          <ac:picMkLst>
            <pc:docMk/>
            <pc:sldMk cId="1447549243" sldId="294"/>
            <ac:picMk id="37" creationId="{E6D7ADEE-C0A6-AF41-FA56-D1960032EF96}"/>
          </ac:picMkLst>
        </pc:picChg>
        <pc:picChg chg="add del mod">
          <ac:chgData name="Doležel Petr" userId="decf0999-c963-4311-b507-6fe8ddde9798" providerId="ADAL" clId="{E5DF3709-1D4A-439A-9B8C-646588B4688D}" dt="2026-04-14T09:25:06.349" v="1922" actId="478"/>
          <ac:picMkLst>
            <pc:docMk/>
            <pc:sldMk cId="1447549243" sldId="294"/>
            <ac:picMk id="2050" creationId="{38A6ED90-177A-78E8-6284-DF48B707B835}"/>
          </ac:picMkLst>
        </pc:picChg>
        <pc:picChg chg="add mod">
          <ac:chgData name="Doležel Petr" userId="decf0999-c963-4311-b507-6fe8ddde9798" providerId="ADAL" clId="{E5DF3709-1D4A-439A-9B8C-646588B4688D}" dt="2026-04-14T09:25:18.220" v="1928" actId="1076"/>
          <ac:picMkLst>
            <pc:docMk/>
            <pc:sldMk cId="1447549243" sldId="294"/>
            <ac:picMk id="2052" creationId="{F24B0BB5-E518-2408-C136-E7E915E68C9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21F64-C25A-48E6-BB45-CD8C6B41AABE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F9456C8-DC8B-4293-A6FD-326064E4B3B4}">
      <dgm:prSet phldrT="[Text]"/>
      <dgm:spPr/>
      <dgm:t>
        <a:bodyPr/>
        <a:lstStyle/>
        <a:p>
          <a:r>
            <a:rPr lang="cs-CZ" b="1" dirty="0"/>
            <a:t>1950</a:t>
          </a:r>
          <a:br>
            <a:rPr lang="cs-CZ" dirty="0"/>
          </a:br>
          <a:r>
            <a:rPr lang="cs-CZ" dirty="0" err="1"/>
            <a:t>Chemical</a:t>
          </a:r>
          <a:r>
            <a:rPr lang="cs-CZ" dirty="0"/>
            <a:t> </a:t>
          </a:r>
          <a:r>
            <a:rPr lang="cs-CZ" dirty="0" err="1"/>
            <a:t>College</a:t>
          </a:r>
          <a:r>
            <a:rPr lang="cs-CZ" dirty="0"/>
            <a:t> </a:t>
          </a:r>
          <a:br>
            <a:rPr lang="cs-CZ" dirty="0"/>
          </a:br>
          <a:r>
            <a:rPr lang="cs-CZ" dirty="0"/>
            <a:t>in Pardubice</a:t>
          </a:r>
        </a:p>
      </dgm:t>
    </dgm:pt>
    <dgm:pt modelId="{F4C3C9B9-3D27-40F7-870B-FF4C28C6EFAA}" type="parTrans" cxnId="{A27A6580-4785-4DAD-BBEE-BC4409D4E643}">
      <dgm:prSet/>
      <dgm:spPr/>
      <dgm:t>
        <a:bodyPr/>
        <a:lstStyle/>
        <a:p>
          <a:endParaRPr lang="cs-CZ"/>
        </a:p>
      </dgm:t>
    </dgm:pt>
    <dgm:pt modelId="{B62CCC1D-8C20-4D32-82DC-9A9BA193A623}" type="sibTrans" cxnId="{A27A6580-4785-4DAD-BBEE-BC4409D4E643}">
      <dgm:prSet/>
      <dgm:spPr/>
      <dgm:t>
        <a:bodyPr/>
        <a:lstStyle/>
        <a:p>
          <a:endParaRPr lang="cs-CZ"/>
        </a:p>
      </dgm:t>
    </dgm:pt>
    <dgm:pt modelId="{07620ECD-8B06-420F-AB2C-54ADAC72C127}">
      <dgm:prSet phldrT="[Text]"/>
      <dgm:spPr/>
      <dgm:t>
        <a:bodyPr/>
        <a:lstStyle/>
        <a:p>
          <a:r>
            <a:rPr lang="cs-CZ" b="1" dirty="0"/>
            <a:t>1953</a:t>
          </a:r>
          <a:br>
            <a:rPr lang="cs-CZ" dirty="0"/>
          </a:br>
          <a:r>
            <a:rPr lang="cs-CZ" dirty="0"/>
            <a:t>Institute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Chemical</a:t>
          </a:r>
          <a:r>
            <a:rPr lang="cs-CZ" dirty="0"/>
            <a:t> Technology</a:t>
          </a:r>
        </a:p>
      </dgm:t>
    </dgm:pt>
    <dgm:pt modelId="{BAC4C2C7-921D-4737-8D7C-7873BAB557AA}" type="parTrans" cxnId="{1055A903-07E1-4873-8F9E-D453FD4AC546}">
      <dgm:prSet/>
      <dgm:spPr/>
      <dgm:t>
        <a:bodyPr/>
        <a:lstStyle/>
        <a:p>
          <a:endParaRPr lang="cs-CZ"/>
        </a:p>
      </dgm:t>
    </dgm:pt>
    <dgm:pt modelId="{2BD3DC97-2709-4686-A7FF-9E39E838971C}" type="sibTrans" cxnId="{1055A903-07E1-4873-8F9E-D453FD4AC546}">
      <dgm:prSet/>
      <dgm:spPr/>
      <dgm:t>
        <a:bodyPr/>
        <a:lstStyle/>
        <a:p>
          <a:endParaRPr lang="cs-CZ"/>
        </a:p>
      </dgm:t>
    </dgm:pt>
    <dgm:pt modelId="{E82A82A6-F1E1-42ED-87E8-AE1D6D660761}">
      <dgm:prSet phldrT="[Text]"/>
      <dgm:spPr/>
      <dgm:t>
        <a:bodyPr/>
        <a:lstStyle/>
        <a:p>
          <a:r>
            <a:rPr lang="cs-CZ" b="1" dirty="0"/>
            <a:t>1991</a:t>
          </a:r>
          <a:br>
            <a:rPr lang="cs-CZ" b="1" dirty="0"/>
          </a:br>
          <a:r>
            <a:rPr lang="cs-CZ" dirty="0" err="1"/>
            <a:t>Faculty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Chemical</a:t>
          </a:r>
          <a:r>
            <a:rPr lang="cs-CZ" dirty="0"/>
            <a:t> Technology</a:t>
          </a:r>
        </a:p>
      </dgm:t>
    </dgm:pt>
    <dgm:pt modelId="{0E3FC7B9-48E8-4F7D-BF67-9FCF73F57FF5}" type="parTrans" cxnId="{C1BB297D-93AA-4E33-A6E1-70CBE4BFCA78}">
      <dgm:prSet/>
      <dgm:spPr/>
      <dgm:t>
        <a:bodyPr/>
        <a:lstStyle/>
        <a:p>
          <a:endParaRPr lang="cs-CZ"/>
        </a:p>
      </dgm:t>
    </dgm:pt>
    <dgm:pt modelId="{E9A49FC3-C2CB-41D8-9DA5-6591A2514D86}" type="sibTrans" cxnId="{C1BB297D-93AA-4E33-A6E1-70CBE4BFCA78}">
      <dgm:prSet/>
      <dgm:spPr/>
      <dgm:t>
        <a:bodyPr/>
        <a:lstStyle/>
        <a:p>
          <a:endParaRPr lang="cs-CZ"/>
        </a:p>
      </dgm:t>
    </dgm:pt>
    <dgm:pt modelId="{C6645D1F-1201-4ED1-AB13-91C197D8E08F}">
      <dgm:prSet phldrT="[Text]"/>
      <dgm:spPr/>
      <dgm:t>
        <a:bodyPr/>
        <a:lstStyle/>
        <a:p>
          <a:r>
            <a:rPr lang="cs-CZ" b="1" dirty="0"/>
            <a:t>1991</a:t>
          </a:r>
          <a:br>
            <a:rPr lang="cs-CZ" dirty="0"/>
          </a:br>
          <a:r>
            <a:rPr lang="cs-CZ" dirty="0" err="1"/>
            <a:t>Faculty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Economics</a:t>
          </a:r>
          <a:r>
            <a:rPr lang="cs-CZ" dirty="0"/>
            <a:t> and </a:t>
          </a:r>
          <a:r>
            <a:rPr lang="cs-CZ" dirty="0" err="1"/>
            <a:t>Administration</a:t>
          </a:r>
          <a:endParaRPr lang="cs-CZ" dirty="0"/>
        </a:p>
      </dgm:t>
    </dgm:pt>
    <dgm:pt modelId="{2CA8B0B3-D3EA-4574-A271-2C3985F3BA04}" type="parTrans" cxnId="{A69BAB96-EC4C-4FCA-A1FC-920FC45E003F}">
      <dgm:prSet/>
      <dgm:spPr/>
      <dgm:t>
        <a:bodyPr/>
        <a:lstStyle/>
        <a:p>
          <a:endParaRPr lang="cs-CZ"/>
        </a:p>
      </dgm:t>
    </dgm:pt>
    <dgm:pt modelId="{EDA45005-8832-46CE-9FDE-1E8F63CD9778}" type="sibTrans" cxnId="{A69BAB96-EC4C-4FCA-A1FC-920FC45E003F}">
      <dgm:prSet/>
      <dgm:spPr/>
      <dgm:t>
        <a:bodyPr/>
        <a:lstStyle/>
        <a:p>
          <a:endParaRPr lang="cs-CZ"/>
        </a:p>
      </dgm:t>
    </dgm:pt>
    <dgm:pt modelId="{6D7BCC90-F920-465E-8D16-B9FA621B442A}">
      <dgm:prSet phldrT="[Text]"/>
      <dgm:spPr/>
      <dgm:t>
        <a:bodyPr/>
        <a:lstStyle/>
        <a:p>
          <a:r>
            <a:rPr lang="cs-CZ" b="1" dirty="0"/>
            <a:t>1993</a:t>
          </a:r>
          <a:br>
            <a:rPr lang="cs-CZ" dirty="0"/>
          </a:br>
          <a:r>
            <a:rPr lang="cs-CZ" dirty="0" err="1"/>
            <a:t>Faculty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Transport </a:t>
          </a:r>
          <a:r>
            <a:rPr lang="cs-CZ" dirty="0" err="1"/>
            <a:t>Engineering</a:t>
          </a:r>
          <a:endParaRPr lang="cs-CZ" dirty="0"/>
        </a:p>
      </dgm:t>
    </dgm:pt>
    <dgm:pt modelId="{745F70D3-C622-47A1-AA9D-FC306BB8D2DB}" type="parTrans" cxnId="{BE1A5D7A-BFA3-4B8B-80F7-C2CD6954EEE0}">
      <dgm:prSet/>
      <dgm:spPr/>
      <dgm:t>
        <a:bodyPr/>
        <a:lstStyle/>
        <a:p>
          <a:endParaRPr lang="cs-CZ"/>
        </a:p>
      </dgm:t>
    </dgm:pt>
    <dgm:pt modelId="{156E67E8-4CFD-49B2-A69C-B3A4A7933F79}" type="sibTrans" cxnId="{BE1A5D7A-BFA3-4B8B-80F7-C2CD6954EEE0}">
      <dgm:prSet/>
      <dgm:spPr/>
      <dgm:t>
        <a:bodyPr/>
        <a:lstStyle/>
        <a:p>
          <a:endParaRPr lang="cs-CZ"/>
        </a:p>
      </dgm:t>
    </dgm:pt>
    <dgm:pt modelId="{65C56907-FDA6-4031-B3F7-BF5ED55B5E93}">
      <dgm:prSet phldrT="[Text]"/>
      <dgm:spPr/>
      <dgm:t>
        <a:bodyPr/>
        <a:lstStyle/>
        <a:p>
          <a:r>
            <a:rPr lang="cs-CZ" b="1" dirty="0"/>
            <a:t>1994</a:t>
          </a:r>
          <a:br>
            <a:rPr lang="cs-CZ" dirty="0"/>
          </a:br>
          <a:r>
            <a:rPr lang="cs-CZ" dirty="0"/>
            <a:t>University </a:t>
          </a:r>
          <a:r>
            <a:rPr lang="cs-CZ" dirty="0" err="1"/>
            <a:t>of</a:t>
          </a:r>
          <a:r>
            <a:rPr lang="cs-CZ" dirty="0"/>
            <a:t> Pardubice</a:t>
          </a:r>
        </a:p>
      </dgm:t>
    </dgm:pt>
    <dgm:pt modelId="{2726FF12-80DD-47C4-B1E3-8BB1F1A5165B}" type="parTrans" cxnId="{A9176D86-B5D7-4B8C-A7A3-1CF2F38E7817}">
      <dgm:prSet/>
      <dgm:spPr/>
      <dgm:t>
        <a:bodyPr/>
        <a:lstStyle/>
        <a:p>
          <a:endParaRPr lang="cs-CZ"/>
        </a:p>
      </dgm:t>
    </dgm:pt>
    <dgm:pt modelId="{A901C50F-7D42-4A56-AEBB-FDEB15599DEA}" type="sibTrans" cxnId="{A9176D86-B5D7-4B8C-A7A3-1CF2F38E7817}">
      <dgm:prSet/>
      <dgm:spPr/>
      <dgm:t>
        <a:bodyPr/>
        <a:lstStyle/>
        <a:p>
          <a:endParaRPr lang="cs-CZ"/>
        </a:p>
      </dgm:t>
    </dgm:pt>
    <dgm:pt modelId="{A01B858C-FBF6-4BA8-9CDE-82F6436E6398}">
      <dgm:prSet phldrT="[Text]"/>
      <dgm:spPr/>
      <dgm:t>
        <a:bodyPr/>
        <a:lstStyle/>
        <a:p>
          <a:r>
            <a:rPr lang="cs-CZ" b="1" dirty="0"/>
            <a:t>2001</a:t>
          </a:r>
          <a:br>
            <a:rPr lang="cs-CZ" dirty="0"/>
          </a:br>
          <a:r>
            <a:rPr lang="cs-CZ" dirty="0" err="1"/>
            <a:t>Faculty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Arts</a:t>
          </a:r>
          <a:r>
            <a:rPr lang="cs-CZ" dirty="0"/>
            <a:t> </a:t>
          </a:r>
          <a:br>
            <a:rPr lang="cs-CZ" dirty="0"/>
          </a:br>
          <a:r>
            <a:rPr lang="cs-CZ" dirty="0"/>
            <a:t>and </a:t>
          </a:r>
          <a:r>
            <a:rPr lang="cs-CZ" dirty="0" err="1"/>
            <a:t>Philosophy</a:t>
          </a:r>
          <a:endParaRPr lang="cs-CZ" dirty="0"/>
        </a:p>
      </dgm:t>
    </dgm:pt>
    <dgm:pt modelId="{F2298881-0BFF-449F-8EAF-EC14918DEC38}" type="parTrans" cxnId="{A802E962-FD5A-4C85-A5A3-AE22A95012FC}">
      <dgm:prSet/>
      <dgm:spPr/>
      <dgm:t>
        <a:bodyPr/>
        <a:lstStyle/>
        <a:p>
          <a:endParaRPr lang="cs-CZ"/>
        </a:p>
      </dgm:t>
    </dgm:pt>
    <dgm:pt modelId="{B1043D1D-E77C-4C1C-AB9B-BB03DC2BB103}" type="sibTrans" cxnId="{A802E962-FD5A-4C85-A5A3-AE22A95012FC}">
      <dgm:prSet/>
      <dgm:spPr/>
      <dgm:t>
        <a:bodyPr/>
        <a:lstStyle/>
        <a:p>
          <a:endParaRPr lang="cs-CZ"/>
        </a:p>
      </dgm:t>
    </dgm:pt>
    <dgm:pt modelId="{F1200154-7E06-4110-97F4-CAFD33574728}">
      <dgm:prSet phldrT="[Text]"/>
      <dgm:spPr/>
      <dgm:t>
        <a:bodyPr/>
        <a:lstStyle/>
        <a:p>
          <a:r>
            <a:rPr lang="cs-CZ" b="1" dirty="0"/>
            <a:t>2005</a:t>
          </a:r>
          <a:br>
            <a:rPr lang="cs-CZ" dirty="0"/>
          </a:br>
          <a:r>
            <a:rPr lang="cs-CZ" dirty="0" err="1"/>
            <a:t>Faculty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Restoration</a:t>
          </a:r>
          <a:endParaRPr lang="cs-CZ" dirty="0"/>
        </a:p>
      </dgm:t>
    </dgm:pt>
    <dgm:pt modelId="{24B84828-3FB1-4618-893A-AEE8835AEFD9}" type="parTrans" cxnId="{14389373-EFA8-4008-B208-EF1425968B9B}">
      <dgm:prSet/>
      <dgm:spPr/>
      <dgm:t>
        <a:bodyPr/>
        <a:lstStyle/>
        <a:p>
          <a:endParaRPr lang="cs-CZ"/>
        </a:p>
      </dgm:t>
    </dgm:pt>
    <dgm:pt modelId="{D17490C0-1C97-4C5F-B001-373C66F58DB2}" type="sibTrans" cxnId="{14389373-EFA8-4008-B208-EF1425968B9B}">
      <dgm:prSet/>
      <dgm:spPr/>
      <dgm:t>
        <a:bodyPr/>
        <a:lstStyle/>
        <a:p>
          <a:endParaRPr lang="cs-CZ"/>
        </a:p>
      </dgm:t>
    </dgm:pt>
    <dgm:pt modelId="{A6E4A47F-8F69-468A-B37E-D5C0BF68F35E}">
      <dgm:prSet phldrT="[Text]"/>
      <dgm:spPr/>
      <dgm:t>
        <a:bodyPr/>
        <a:lstStyle/>
        <a:p>
          <a:r>
            <a:rPr lang="cs-CZ" b="1" dirty="0"/>
            <a:t>2007</a:t>
          </a:r>
          <a:br>
            <a:rPr lang="cs-CZ" dirty="0"/>
          </a:br>
          <a:r>
            <a:rPr lang="cs-CZ" dirty="0" err="1"/>
            <a:t>Faculty</a:t>
          </a:r>
          <a:r>
            <a:rPr lang="cs-CZ" dirty="0"/>
            <a:t> of </a:t>
          </a:r>
          <a:r>
            <a:rPr lang="cs-CZ" dirty="0" err="1"/>
            <a:t>Health</a:t>
          </a:r>
          <a:r>
            <a:rPr lang="cs-CZ" dirty="0"/>
            <a:t> </a:t>
          </a:r>
          <a:r>
            <a:rPr lang="cs-CZ" dirty="0" err="1"/>
            <a:t>Studies</a:t>
          </a:r>
          <a:endParaRPr lang="cs-CZ" dirty="0"/>
        </a:p>
      </dgm:t>
    </dgm:pt>
    <dgm:pt modelId="{9A9CC9AA-7E0A-44A9-8FD9-F2D5FB6875D6}" type="parTrans" cxnId="{EDE7D732-0BFC-4372-AF20-184927BE16C7}">
      <dgm:prSet/>
      <dgm:spPr/>
      <dgm:t>
        <a:bodyPr/>
        <a:lstStyle/>
        <a:p>
          <a:endParaRPr lang="cs-CZ"/>
        </a:p>
      </dgm:t>
    </dgm:pt>
    <dgm:pt modelId="{A6734027-4AF7-4101-B828-4475C736D41B}" type="sibTrans" cxnId="{EDE7D732-0BFC-4372-AF20-184927BE16C7}">
      <dgm:prSet/>
      <dgm:spPr/>
      <dgm:t>
        <a:bodyPr/>
        <a:lstStyle/>
        <a:p>
          <a:endParaRPr lang="cs-CZ"/>
        </a:p>
      </dgm:t>
    </dgm:pt>
    <dgm:pt modelId="{72351646-C0DF-4BE4-8382-51EF1996AF57}">
      <dgm:prSet phldrT="[Text]"/>
      <dgm:spPr/>
      <dgm:t>
        <a:bodyPr/>
        <a:lstStyle/>
        <a:p>
          <a:r>
            <a:rPr lang="cs-CZ" b="1" dirty="0"/>
            <a:t>2008</a:t>
          </a:r>
          <a:br>
            <a:rPr lang="cs-CZ" dirty="0"/>
          </a:br>
          <a:r>
            <a:rPr lang="cs-CZ" dirty="0" err="1"/>
            <a:t>Faculty</a:t>
          </a:r>
          <a:r>
            <a:rPr lang="cs-CZ" dirty="0"/>
            <a:t> </a:t>
          </a:r>
          <a:r>
            <a:rPr lang="cs-CZ" dirty="0" err="1"/>
            <a:t>of</a:t>
          </a:r>
          <a:r>
            <a:rPr lang="cs-CZ" dirty="0"/>
            <a:t> </a:t>
          </a:r>
          <a:r>
            <a:rPr lang="cs-CZ" dirty="0" err="1"/>
            <a:t>Electrical</a:t>
          </a:r>
          <a:r>
            <a:rPr lang="cs-CZ" dirty="0"/>
            <a:t> </a:t>
          </a:r>
          <a:r>
            <a:rPr lang="cs-CZ" dirty="0" err="1"/>
            <a:t>Engineering</a:t>
          </a:r>
          <a:r>
            <a:rPr lang="cs-CZ" dirty="0"/>
            <a:t> </a:t>
          </a:r>
          <a:br>
            <a:rPr lang="cs-CZ" dirty="0"/>
          </a:br>
          <a:r>
            <a:rPr lang="cs-CZ" dirty="0"/>
            <a:t>and </a:t>
          </a:r>
          <a:r>
            <a:rPr lang="cs-CZ" dirty="0" err="1"/>
            <a:t>Informatics</a:t>
          </a:r>
          <a:endParaRPr lang="cs-CZ" dirty="0"/>
        </a:p>
      </dgm:t>
    </dgm:pt>
    <dgm:pt modelId="{11C45284-C54E-47AC-9D43-E12DC572C550}" type="parTrans" cxnId="{FBF4C02B-582E-4A61-85A9-6B61AF5E2573}">
      <dgm:prSet/>
      <dgm:spPr/>
      <dgm:t>
        <a:bodyPr/>
        <a:lstStyle/>
        <a:p>
          <a:endParaRPr lang="cs-CZ"/>
        </a:p>
      </dgm:t>
    </dgm:pt>
    <dgm:pt modelId="{08727C20-988B-46FA-82B4-62B08485E7A5}" type="sibTrans" cxnId="{FBF4C02B-582E-4A61-85A9-6B61AF5E2573}">
      <dgm:prSet/>
      <dgm:spPr/>
      <dgm:t>
        <a:bodyPr/>
        <a:lstStyle/>
        <a:p>
          <a:endParaRPr lang="cs-CZ"/>
        </a:p>
      </dgm:t>
    </dgm:pt>
    <dgm:pt modelId="{77F4D489-860A-4CE7-B911-DF5F98C07D7E}" type="pres">
      <dgm:prSet presAssocID="{E5B21F64-C25A-48E6-BB45-CD8C6B41AABE}" presName="Name0" presStyleCnt="0">
        <dgm:presLayoutVars>
          <dgm:dir/>
        </dgm:presLayoutVars>
      </dgm:prSet>
      <dgm:spPr/>
    </dgm:pt>
    <dgm:pt modelId="{62080B39-9DB3-4F04-9199-DA4BEE1581C7}" type="pres">
      <dgm:prSet presAssocID="{3F9456C8-DC8B-4293-A6FD-326064E4B3B4}" presName="parComposite" presStyleCnt="0"/>
      <dgm:spPr/>
    </dgm:pt>
    <dgm:pt modelId="{2A64818A-3BCA-4AC8-8948-B31AC6A571FF}" type="pres">
      <dgm:prSet presAssocID="{3F9456C8-DC8B-4293-A6FD-326064E4B3B4}" presName="parBigCircle" presStyleLbl="node0" presStyleIdx="0" presStyleCnt="8" custLinFactNeighborY="-48045"/>
      <dgm:spPr>
        <a:solidFill>
          <a:srgbClr val="CC0066"/>
        </a:solidFill>
        <a:ln>
          <a:noFill/>
        </a:ln>
      </dgm:spPr>
    </dgm:pt>
    <dgm:pt modelId="{F33B411B-5CE9-402B-A71E-57C26EE41784}" type="pres">
      <dgm:prSet presAssocID="{3F9456C8-DC8B-4293-A6FD-326064E4B3B4}" presName="parTx" presStyleLbl="revTx" presStyleIdx="0" presStyleCnt="12" custLinFactNeighborX="2477" custLinFactNeighborY="-39930"/>
      <dgm:spPr/>
    </dgm:pt>
    <dgm:pt modelId="{62E72913-30AF-48DB-8944-F6379CB1EEF9}" type="pres">
      <dgm:prSet presAssocID="{3F9456C8-DC8B-4293-A6FD-326064E4B3B4}" presName="bSpace" presStyleCnt="0"/>
      <dgm:spPr/>
    </dgm:pt>
    <dgm:pt modelId="{DC664334-88D9-4C86-8D91-C373FB08ABF7}" type="pres">
      <dgm:prSet presAssocID="{3F9456C8-DC8B-4293-A6FD-326064E4B3B4}" presName="parBackupNorm" presStyleCnt="0"/>
      <dgm:spPr/>
    </dgm:pt>
    <dgm:pt modelId="{B5DB163B-52BF-4373-96F4-046030867534}" type="pres">
      <dgm:prSet presAssocID="{B62CCC1D-8C20-4D32-82DC-9A9BA193A623}" presName="parSpace" presStyleCnt="0"/>
      <dgm:spPr/>
    </dgm:pt>
    <dgm:pt modelId="{C9039C0E-F59B-4F16-A910-333E4A3E468A}" type="pres">
      <dgm:prSet presAssocID="{07620ECD-8B06-420F-AB2C-54ADAC72C127}" presName="desBackupLeftNorm" presStyleCnt="0"/>
      <dgm:spPr/>
    </dgm:pt>
    <dgm:pt modelId="{9035A1FB-3AFA-4ED7-8034-F1578B2EF8B8}" type="pres">
      <dgm:prSet presAssocID="{07620ECD-8B06-420F-AB2C-54ADAC72C127}" presName="desComposite" presStyleCnt="0"/>
      <dgm:spPr/>
    </dgm:pt>
    <dgm:pt modelId="{AA8B9E5D-D52D-48C6-A3EC-BAD0120B1D3F}" type="pres">
      <dgm:prSet presAssocID="{07620ECD-8B06-420F-AB2C-54ADAC72C127}" presName="desCircle" presStyleLbl="node1" presStyleIdx="0" presStyleCnt="2" custLinFactNeighborY="-61213"/>
      <dgm:spPr>
        <a:solidFill>
          <a:srgbClr val="CC0066"/>
        </a:solidFill>
      </dgm:spPr>
    </dgm:pt>
    <dgm:pt modelId="{09212601-5142-4D6E-8846-225EDC89F0B6}" type="pres">
      <dgm:prSet presAssocID="{07620ECD-8B06-420F-AB2C-54ADAC72C127}" presName="chTx" presStyleLbl="revTx" presStyleIdx="1" presStyleCnt="12" custLinFactNeighborX="-1909" custLinFactNeighborY="-18139"/>
      <dgm:spPr/>
    </dgm:pt>
    <dgm:pt modelId="{2E35AD31-9B28-400F-8267-F64B18D01EEA}" type="pres">
      <dgm:prSet presAssocID="{07620ECD-8B06-420F-AB2C-54ADAC72C127}" presName="desTx" presStyleLbl="revTx" presStyleIdx="2" presStyleCnt="12">
        <dgm:presLayoutVars>
          <dgm:bulletEnabled val="1"/>
        </dgm:presLayoutVars>
      </dgm:prSet>
      <dgm:spPr/>
    </dgm:pt>
    <dgm:pt modelId="{51AA8DEC-6DC8-49FF-9428-CCBB120695ED}" type="pres">
      <dgm:prSet presAssocID="{07620ECD-8B06-420F-AB2C-54ADAC72C127}" presName="desBackupRightNorm" presStyleCnt="0"/>
      <dgm:spPr/>
    </dgm:pt>
    <dgm:pt modelId="{0FD99826-DE6A-4BCA-B0E6-BE5EE7606720}" type="pres">
      <dgm:prSet presAssocID="{2BD3DC97-2709-4686-A7FF-9E39E838971C}" presName="desSpace" presStyleCnt="0"/>
      <dgm:spPr/>
    </dgm:pt>
    <dgm:pt modelId="{92649CC4-32E4-4E5A-991C-13354CB9D035}" type="pres">
      <dgm:prSet presAssocID="{E82A82A6-F1E1-42ED-87E8-AE1D6D660761}" presName="desBackupLeftNorm" presStyleCnt="0"/>
      <dgm:spPr/>
    </dgm:pt>
    <dgm:pt modelId="{63B2C1A5-0FD4-4BF3-BE2D-187DD37B7866}" type="pres">
      <dgm:prSet presAssocID="{E82A82A6-F1E1-42ED-87E8-AE1D6D660761}" presName="desComposite" presStyleCnt="0"/>
      <dgm:spPr/>
    </dgm:pt>
    <dgm:pt modelId="{6B35BA3D-643B-4D7E-BC96-14A35231266F}" type="pres">
      <dgm:prSet presAssocID="{E82A82A6-F1E1-42ED-87E8-AE1D6D660761}" presName="desCircle" presStyleLbl="node1" presStyleIdx="1" presStyleCnt="2" custLinFactNeighborY="-37325"/>
      <dgm:spPr>
        <a:solidFill>
          <a:srgbClr val="CC0066"/>
        </a:solidFill>
      </dgm:spPr>
    </dgm:pt>
    <dgm:pt modelId="{9DD3828D-A4FB-42F6-ACCF-A28ADC21D9B1}" type="pres">
      <dgm:prSet presAssocID="{E82A82A6-F1E1-42ED-87E8-AE1D6D660761}" presName="chTx" presStyleLbl="revTx" presStyleIdx="3" presStyleCnt="12" custLinFactNeighborX="7655" custLinFactNeighborY="-2770"/>
      <dgm:spPr/>
    </dgm:pt>
    <dgm:pt modelId="{76AF64E8-300C-4C70-B54E-C7D59051D869}" type="pres">
      <dgm:prSet presAssocID="{E82A82A6-F1E1-42ED-87E8-AE1D6D660761}" presName="desTx" presStyleLbl="revTx" presStyleIdx="4" presStyleCnt="12">
        <dgm:presLayoutVars>
          <dgm:bulletEnabled val="1"/>
        </dgm:presLayoutVars>
      </dgm:prSet>
      <dgm:spPr/>
    </dgm:pt>
    <dgm:pt modelId="{0B70426F-EE01-4881-A473-C29A7675C6B4}" type="pres">
      <dgm:prSet presAssocID="{E82A82A6-F1E1-42ED-87E8-AE1D6D660761}" presName="desBackupRightNorm" presStyleCnt="0"/>
      <dgm:spPr/>
    </dgm:pt>
    <dgm:pt modelId="{4BE11C1D-3018-457F-A258-FB584915FA10}" type="pres">
      <dgm:prSet presAssocID="{E9A49FC3-C2CB-41D8-9DA5-6591A2514D86}" presName="desSpace" presStyleCnt="0"/>
      <dgm:spPr/>
    </dgm:pt>
    <dgm:pt modelId="{452FA994-9A68-4B90-B214-AC629FAE693E}" type="pres">
      <dgm:prSet presAssocID="{C6645D1F-1201-4ED1-AB13-91C197D8E08F}" presName="parComposite" presStyleCnt="0"/>
      <dgm:spPr/>
    </dgm:pt>
    <dgm:pt modelId="{81390298-901F-4FB2-9649-A7C41B207BD8}" type="pres">
      <dgm:prSet presAssocID="{C6645D1F-1201-4ED1-AB13-91C197D8E08F}" presName="parBigCircle" presStyleLbl="node0" presStyleIdx="1" presStyleCnt="8" custLinFactNeighborY="1562"/>
      <dgm:spPr>
        <a:solidFill>
          <a:srgbClr val="00B050"/>
        </a:solidFill>
      </dgm:spPr>
    </dgm:pt>
    <dgm:pt modelId="{E025A8BD-7ADA-4093-93D6-C03DAF9A29B7}" type="pres">
      <dgm:prSet presAssocID="{C6645D1F-1201-4ED1-AB13-91C197D8E08F}" presName="parTx" presStyleLbl="revTx" presStyleIdx="5" presStyleCnt="12" custLinFactNeighborX="2078" custLinFactNeighborY="-5067"/>
      <dgm:spPr/>
    </dgm:pt>
    <dgm:pt modelId="{62C05D05-38AE-4ABB-87DE-F1B1814C9022}" type="pres">
      <dgm:prSet presAssocID="{C6645D1F-1201-4ED1-AB13-91C197D8E08F}" presName="bSpace" presStyleCnt="0"/>
      <dgm:spPr/>
    </dgm:pt>
    <dgm:pt modelId="{9FA5D0E4-E8C3-4AD0-89E7-C79B91012BAE}" type="pres">
      <dgm:prSet presAssocID="{C6645D1F-1201-4ED1-AB13-91C197D8E08F}" presName="parBackupNorm" presStyleCnt="0"/>
      <dgm:spPr/>
    </dgm:pt>
    <dgm:pt modelId="{08443C51-8E42-4F06-8D5F-3DC0A20E2D1D}" type="pres">
      <dgm:prSet presAssocID="{EDA45005-8832-46CE-9FDE-1E8F63CD9778}" presName="parSpace" presStyleCnt="0"/>
      <dgm:spPr/>
    </dgm:pt>
    <dgm:pt modelId="{067FD0F4-7DE2-4085-88E9-20E5192414D6}" type="pres">
      <dgm:prSet presAssocID="{6D7BCC90-F920-465E-8D16-B9FA621B442A}" presName="parComposite" presStyleCnt="0"/>
      <dgm:spPr/>
    </dgm:pt>
    <dgm:pt modelId="{A4729B1E-64E3-42B9-B715-FDF4466EC550}" type="pres">
      <dgm:prSet presAssocID="{6D7BCC90-F920-465E-8D16-B9FA621B442A}" presName="parBigCircle" presStyleLbl="node0" presStyleIdx="2" presStyleCnt="8" custLinFactNeighborY="24796"/>
      <dgm:spPr>
        <a:solidFill>
          <a:srgbClr val="005BAA"/>
        </a:solidFill>
      </dgm:spPr>
    </dgm:pt>
    <dgm:pt modelId="{929E371E-480A-4259-A9CB-6C66F2012A01}" type="pres">
      <dgm:prSet presAssocID="{6D7BCC90-F920-465E-8D16-B9FA621B442A}" presName="parTx" presStyleLbl="revTx" presStyleIdx="6" presStyleCnt="12" custLinFactNeighborX="4129" custLinFactNeighborY="14679"/>
      <dgm:spPr/>
    </dgm:pt>
    <dgm:pt modelId="{5D051FBD-B321-476D-A676-84E9E07635F9}" type="pres">
      <dgm:prSet presAssocID="{6D7BCC90-F920-465E-8D16-B9FA621B442A}" presName="bSpace" presStyleCnt="0"/>
      <dgm:spPr/>
    </dgm:pt>
    <dgm:pt modelId="{C3F74B3C-9BD0-48CE-9E48-BE0201CF4800}" type="pres">
      <dgm:prSet presAssocID="{6D7BCC90-F920-465E-8D16-B9FA621B442A}" presName="parBackupNorm" presStyleCnt="0"/>
      <dgm:spPr/>
    </dgm:pt>
    <dgm:pt modelId="{8200535B-8CD9-4DA1-8CA4-199CC811C265}" type="pres">
      <dgm:prSet presAssocID="{156E67E8-4CFD-49B2-A69C-B3A4A7933F79}" presName="parSpace" presStyleCnt="0"/>
      <dgm:spPr/>
    </dgm:pt>
    <dgm:pt modelId="{DAA97737-ABCF-499F-8B84-89058A3D8A04}" type="pres">
      <dgm:prSet presAssocID="{65C56907-FDA6-4031-B3F7-BF5ED55B5E93}" presName="parComposite" presStyleCnt="0"/>
      <dgm:spPr/>
    </dgm:pt>
    <dgm:pt modelId="{D69B32AA-EC0A-43DE-85B8-6D7D46804DD4}" type="pres">
      <dgm:prSet presAssocID="{65C56907-FDA6-4031-B3F7-BF5ED55B5E93}" presName="parBigCircle" presStyleLbl="node0" presStyleIdx="3" presStyleCnt="8" custLinFactNeighborY="47263"/>
      <dgm:spPr/>
    </dgm:pt>
    <dgm:pt modelId="{6ADF855A-0EC6-4DAD-B14E-685A00135D50}" type="pres">
      <dgm:prSet presAssocID="{65C56907-FDA6-4031-B3F7-BF5ED55B5E93}" presName="parTx" presStyleLbl="revTx" presStyleIdx="7" presStyleCnt="12" custLinFactNeighborX="928" custLinFactNeighborY="28513"/>
      <dgm:spPr/>
    </dgm:pt>
    <dgm:pt modelId="{8F988DFC-5594-41D6-8360-6FBA9FBCD30B}" type="pres">
      <dgm:prSet presAssocID="{65C56907-FDA6-4031-B3F7-BF5ED55B5E93}" presName="bSpace" presStyleCnt="0"/>
      <dgm:spPr/>
    </dgm:pt>
    <dgm:pt modelId="{2DC235BA-E602-4C28-914F-4B9E37D7794E}" type="pres">
      <dgm:prSet presAssocID="{65C56907-FDA6-4031-B3F7-BF5ED55B5E93}" presName="parBackupNorm" presStyleCnt="0"/>
      <dgm:spPr/>
    </dgm:pt>
    <dgm:pt modelId="{83F22AB5-8169-4102-9C10-3AA6CD699192}" type="pres">
      <dgm:prSet presAssocID="{A901C50F-7D42-4A56-AEBB-FDEB15599DEA}" presName="parSpace" presStyleCnt="0"/>
      <dgm:spPr/>
    </dgm:pt>
    <dgm:pt modelId="{466A4DEE-6440-4E5F-AFFF-7EB87F7B5E73}" type="pres">
      <dgm:prSet presAssocID="{A01B858C-FBF6-4BA8-9CDE-82F6436E6398}" presName="parComposite" presStyleCnt="0"/>
      <dgm:spPr/>
    </dgm:pt>
    <dgm:pt modelId="{C87AC5AA-45B0-4903-B16A-B6504838CE19}" type="pres">
      <dgm:prSet presAssocID="{A01B858C-FBF6-4BA8-9CDE-82F6436E6398}" presName="parBigCircle" presStyleLbl="node0" presStyleIdx="4" presStyleCnt="8" custLinFactNeighborY="70513"/>
      <dgm:spPr>
        <a:solidFill>
          <a:srgbClr val="EB6D25"/>
        </a:solidFill>
      </dgm:spPr>
    </dgm:pt>
    <dgm:pt modelId="{78A07B69-4289-4A41-9F35-D417E541A9E8}" type="pres">
      <dgm:prSet presAssocID="{A01B858C-FBF6-4BA8-9CDE-82F6436E6398}" presName="parTx" presStyleLbl="revTx" presStyleIdx="8" presStyleCnt="12" custLinFactNeighborY="46781"/>
      <dgm:spPr/>
    </dgm:pt>
    <dgm:pt modelId="{6E7DBB36-A9EC-47F5-8B41-04545EF630E7}" type="pres">
      <dgm:prSet presAssocID="{A01B858C-FBF6-4BA8-9CDE-82F6436E6398}" presName="bSpace" presStyleCnt="0"/>
      <dgm:spPr/>
    </dgm:pt>
    <dgm:pt modelId="{649619CD-AB9B-44A0-9A25-84958946CBBD}" type="pres">
      <dgm:prSet presAssocID="{A01B858C-FBF6-4BA8-9CDE-82F6436E6398}" presName="parBackupNorm" presStyleCnt="0"/>
      <dgm:spPr/>
    </dgm:pt>
    <dgm:pt modelId="{390BD50B-BCC0-4154-9F5B-2F5FEF902B7F}" type="pres">
      <dgm:prSet presAssocID="{B1043D1D-E77C-4C1C-AB9B-BB03DC2BB103}" presName="parSpace" presStyleCnt="0"/>
      <dgm:spPr/>
    </dgm:pt>
    <dgm:pt modelId="{979FD057-D2CF-461C-A339-79B4CE8F5E2A}" type="pres">
      <dgm:prSet presAssocID="{F1200154-7E06-4110-97F4-CAFD33574728}" presName="parComposite" presStyleCnt="0"/>
      <dgm:spPr/>
    </dgm:pt>
    <dgm:pt modelId="{F416825F-2778-4ABB-A1FD-2A1CBDAC2CF1}" type="pres">
      <dgm:prSet presAssocID="{F1200154-7E06-4110-97F4-CAFD33574728}" presName="parBigCircle" presStyleLbl="node0" presStyleIdx="5" presStyleCnt="8" custLinFactNeighborY="92988"/>
      <dgm:spPr>
        <a:solidFill>
          <a:srgbClr val="E7AE05"/>
        </a:solidFill>
      </dgm:spPr>
    </dgm:pt>
    <dgm:pt modelId="{A055D5FA-B6F9-44F2-AEE0-38853A1BF994}" type="pres">
      <dgm:prSet presAssocID="{F1200154-7E06-4110-97F4-CAFD33574728}" presName="parTx" presStyleLbl="revTx" presStyleIdx="9" presStyleCnt="12" custLinFactNeighborX="-928" custLinFactNeighborY="61612"/>
      <dgm:spPr/>
    </dgm:pt>
    <dgm:pt modelId="{D0FFD9E9-0165-4F04-90C1-F60D70307A12}" type="pres">
      <dgm:prSet presAssocID="{F1200154-7E06-4110-97F4-CAFD33574728}" presName="bSpace" presStyleCnt="0"/>
      <dgm:spPr/>
    </dgm:pt>
    <dgm:pt modelId="{D2CC9348-552C-4336-99A6-D42BBED1AD8E}" type="pres">
      <dgm:prSet presAssocID="{F1200154-7E06-4110-97F4-CAFD33574728}" presName="parBackupNorm" presStyleCnt="0"/>
      <dgm:spPr/>
    </dgm:pt>
    <dgm:pt modelId="{F2090210-DCA3-4160-A642-568F856540D4}" type="pres">
      <dgm:prSet presAssocID="{D17490C0-1C97-4C5F-B001-373C66F58DB2}" presName="parSpace" presStyleCnt="0"/>
      <dgm:spPr/>
    </dgm:pt>
    <dgm:pt modelId="{46865E41-2AD1-4FBC-B330-B79E74DC7337}" type="pres">
      <dgm:prSet presAssocID="{A6E4A47F-8F69-468A-B37E-D5C0BF68F35E}" presName="parComposite" presStyleCnt="0"/>
      <dgm:spPr/>
    </dgm:pt>
    <dgm:pt modelId="{365A7ACD-1D32-44A3-B04F-191E385A2A13}" type="pres">
      <dgm:prSet presAssocID="{A6E4A47F-8F69-468A-B37E-D5C0BF68F35E}" presName="parBigCircle" presStyleLbl="node0" presStyleIdx="6" presStyleCnt="8" custLinFactY="16223" custLinFactNeighborY="100000"/>
      <dgm:spPr>
        <a:solidFill>
          <a:srgbClr val="00B0F0"/>
        </a:solidFill>
      </dgm:spPr>
    </dgm:pt>
    <dgm:pt modelId="{A51CE3DB-F9F0-4856-B14C-A9C009A43926}" type="pres">
      <dgm:prSet presAssocID="{A6E4A47F-8F69-468A-B37E-D5C0BF68F35E}" presName="parTx" presStyleLbl="revTx" presStyleIdx="10" presStyleCnt="12" custLinFactNeighborY="79188"/>
      <dgm:spPr/>
    </dgm:pt>
    <dgm:pt modelId="{81656C32-D267-4476-B46A-E45CBA394E03}" type="pres">
      <dgm:prSet presAssocID="{A6E4A47F-8F69-468A-B37E-D5C0BF68F35E}" presName="bSpace" presStyleCnt="0"/>
      <dgm:spPr/>
    </dgm:pt>
    <dgm:pt modelId="{E6D74DC3-E9BE-4987-B62C-49D846EF3CF8}" type="pres">
      <dgm:prSet presAssocID="{A6E4A47F-8F69-468A-B37E-D5C0BF68F35E}" presName="parBackupNorm" presStyleCnt="0"/>
      <dgm:spPr/>
    </dgm:pt>
    <dgm:pt modelId="{458FDA4A-B629-49D1-9131-22BB722E1CAB}" type="pres">
      <dgm:prSet presAssocID="{A6734027-4AF7-4101-B828-4475C736D41B}" presName="parSpace" presStyleCnt="0"/>
      <dgm:spPr/>
    </dgm:pt>
    <dgm:pt modelId="{4EFE01F5-B019-4BFC-BEAD-7ECEA3161E02}" type="pres">
      <dgm:prSet presAssocID="{72351646-C0DF-4BE4-8382-51EF1996AF57}" presName="parComposite" presStyleCnt="0"/>
      <dgm:spPr/>
    </dgm:pt>
    <dgm:pt modelId="{AFEEEE8C-C1BB-4D4B-9261-AF23BC2191A7}" type="pres">
      <dgm:prSet presAssocID="{72351646-C0DF-4BE4-8382-51EF1996AF57}" presName="parBigCircle" presStyleLbl="node0" presStyleIdx="7" presStyleCnt="8" custLinFactY="39960" custLinFactNeighborX="1078" custLinFactNeighborY="100000"/>
      <dgm:spPr>
        <a:solidFill>
          <a:srgbClr val="00B4C5"/>
        </a:solidFill>
      </dgm:spPr>
    </dgm:pt>
    <dgm:pt modelId="{DC634E23-0170-48E3-80B2-3BC0EFE49ACB}" type="pres">
      <dgm:prSet presAssocID="{72351646-C0DF-4BE4-8382-51EF1996AF57}" presName="parTx" presStyleLbl="revTx" presStyleIdx="11" presStyleCnt="12" custLinFactNeighborX="81" custLinFactNeighborY="96440"/>
      <dgm:spPr/>
    </dgm:pt>
    <dgm:pt modelId="{4031B8D8-5E61-4C5B-810E-94BF2B55A4F5}" type="pres">
      <dgm:prSet presAssocID="{72351646-C0DF-4BE4-8382-51EF1996AF57}" presName="bSpace" presStyleCnt="0"/>
      <dgm:spPr/>
    </dgm:pt>
    <dgm:pt modelId="{D7BB3518-0BA1-44DB-98B4-58922084C47D}" type="pres">
      <dgm:prSet presAssocID="{72351646-C0DF-4BE4-8382-51EF1996AF57}" presName="parBackupNorm" presStyleCnt="0"/>
      <dgm:spPr/>
    </dgm:pt>
    <dgm:pt modelId="{B9DAD27B-CD00-43F9-B55A-D6359D5DC82E}" type="pres">
      <dgm:prSet presAssocID="{08727C20-988B-46FA-82B4-62B08485E7A5}" presName="parSpace" presStyleCnt="0"/>
      <dgm:spPr/>
    </dgm:pt>
  </dgm:ptLst>
  <dgm:cxnLst>
    <dgm:cxn modelId="{1055A903-07E1-4873-8F9E-D453FD4AC546}" srcId="{3F9456C8-DC8B-4293-A6FD-326064E4B3B4}" destId="{07620ECD-8B06-420F-AB2C-54ADAC72C127}" srcOrd="0" destOrd="0" parTransId="{BAC4C2C7-921D-4737-8D7C-7873BAB557AA}" sibTransId="{2BD3DC97-2709-4686-A7FF-9E39E838971C}"/>
    <dgm:cxn modelId="{9AE1BB04-7746-44F4-ACB0-C804715BA09C}" type="presOf" srcId="{A6E4A47F-8F69-468A-B37E-D5C0BF68F35E}" destId="{A51CE3DB-F9F0-4856-B14C-A9C009A43926}" srcOrd="0" destOrd="0" presId="urn:microsoft.com/office/officeart/2008/layout/CircleAccentTimeline"/>
    <dgm:cxn modelId="{FBF4C02B-582E-4A61-85A9-6B61AF5E2573}" srcId="{E5B21F64-C25A-48E6-BB45-CD8C6B41AABE}" destId="{72351646-C0DF-4BE4-8382-51EF1996AF57}" srcOrd="7" destOrd="0" parTransId="{11C45284-C54E-47AC-9D43-E12DC572C550}" sibTransId="{08727C20-988B-46FA-82B4-62B08485E7A5}"/>
    <dgm:cxn modelId="{EDE7D732-0BFC-4372-AF20-184927BE16C7}" srcId="{E5B21F64-C25A-48E6-BB45-CD8C6B41AABE}" destId="{A6E4A47F-8F69-468A-B37E-D5C0BF68F35E}" srcOrd="6" destOrd="0" parTransId="{9A9CC9AA-7E0A-44A9-8FD9-F2D5FB6875D6}" sibTransId="{A6734027-4AF7-4101-B828-4475C736D41B}"/>
    <dgm:cxn modelId="{FE86B638-F479-427B-BD15-40B822C1EDCE}" type="presOf" srcId="{3F9456C8-DC8B-4293-A6FD-326064E4B3B4}" destId="{F33B411B-5CE9-402B-A71E-57C26EE41784}" srcOrd="0" destOrd="0" presId="urn:microsoft.com/office/officeart/2008/layout/CircleAccentTimeline"/>
    <dgm:cxn modelId="{A802E962-FD5A-4C85-A5A3-AE22A95012FC}" srcId="{E5B21F64-C25A-48E6-BB45-CD8C6B41AABE}" destId="{A01B858C-FBF6-4BA8-9CDE-82F6436E6398}" srcOrd="4" destOrd="0" parTransId="{F2298881-0BFF-449F-8EAF-EC14918DEC38}" sibTransId="{B1043D1D-E77C-4C1C-AB9B-BB03DC2BB103}"/>
    <dgm:cxn modelId="{C53C1B6D-0913-49F2-8565-A9D016BFB94F}" type="presOf" srcId="{6D7BCC90-F920-465E-8D16-B9FA621B442A}" destId="{929E371E-480A-4259-A9CB-6C66F2012A01}" srcOrd="0" destOrd="0" presId="urn:microsoft.com/office/officeart/2008/layout/CircleAccentTimeline"/>
    <dgm:cxn modelId="{B815AA6E-0EDF-4805-A07C-E18FD3B653DC}" type="presOf" srcId="{A01B858C-FBF6-4BA8-9CDE-82F6436E6398}" destId="{78A07B69-4289-4A41-9F35-D417E541A9E8}" srcOrd="0" destOrd="0" presId="urn:microsoft.com/office/officeart/2008/layout/CircleAccentTimeline"/>
    <dgm:cxn modelId="{14389373-EFA8-4008-B208-EF1425968B9B}" srcId="{E5B21F64-C25A-48E6-BB45-CD8C6B41AABE}" destId="{F1200154-7E06-4110-97F4-CAFD33574728}" srcOrd="5" destOrd="0" parTransId="{24B84828-3FB1-4618-893A-AEE8835AEFD9}" sibTransId="{D17490C0-1C97-4C5F-B001-373C66F58DB2}"/>
    <dgm:cxn modelId="{BE1A5D7A-BFA3-4B8B-80F7-C2CD6954EEE0}" srcId="{E5B21F64-C25A-48E6-BB45-CD8C6B41AABE}" destId="{6D7BCC90-F920-465E-8D16-B9FA621B442A}" srcOrd="2" destOrd="0" parTransId="{745F70D3-C622-47A1-AA9D-FC306BB8D2DB}" sibTransId="{156E67E8-4CFD-49B2-A69C-B3A4A7933F79}"/>
    <dgm:cxn modelId="{C1BB297D-93AA-4E33-A6E1-70CBE4BFCA78}" srcId="{3F9456C8-DC8B-4293-A6FD-326064E4B3B4}" destId="{E82A82A6-F1E1-42ED-87E8-AE1D6D660761}" srcOrd="1" destOrd="0" parTransId="{0E3FC7B9-48E8-4F7D-BF67-9FCF73F57FF5}" sibTransId="{E9A49FC3-C2CB-41D8-9DA5-6591A2514D86}"/>
    <dgm:cxn modelId="{A27A6580-4785-4DAD-BBEE-BC4409D4E643}" srcId="{E5B21F64-C25A-48E6-BB45-CD8C6B41AABE}" destId="{3F9456C8-DC8B-4293-A6FD-326064E4B3B4}" srcOrd="0" destOrd="0" parTransId="{F4C3C9B9-3D27-40F7-870B-FF4C28C6EFAA}" sibTransId="{B62CCC1D-8C20-4D32-82DC-9A9BA193A623}"/>
    <dgm:cxn modelId="{A9176D86-B5D7-4B8C-A7A3-1CF2F38E7817}" srcId="{E5B21F64-C25A-48E6-BB45-CD8C6B41AABE}" destId="{65C56907-FDA6-4031-B3F7-BF5ED55B5E93}" srcOrd="3" destOrd="0" parTransId="{2726FF12-80DD-47C4-B1E3-8BB1F1A5165B}" sibTransId="{A901C50F-7D42-4A56-AEBB-FDEB15599DEA}"/>
    <dgm:cxn modelId="{1D04198D-AC3E-44B2-9CA4-7B0BAEA7E374}" type="presOf" srcId="{65C56907-FDA6-4031-B3F7-BF5ED55B5E93}" destId="{6ADF855A-0EC6-4DAD-B14E-685A00135D50}" srcOrd="0" destOrd="0" presId="urn:microsoft.com/office/officeart/2008/layout/CircleAccentTimeline"/>
    <dgm:cxn modelId="{13360594-4DF4-4351-97E9-EEE004A23D1C}" type="presOf" srcId="{E5B21F64-C25A-48E6-BB45-CD8C6B41AABE}" destId="{77F4D489-860A-4CE7-B911-DF5F98C07D7E}" srcOrd="0" destOrd="0" presId="urn:microsoft.com/office/officeart/2008/layout/CircleAccentTimeline"/>
    <dgm:cxn modelId="{A69BAB96-EC4C-4FCA-A1FC-920FC45E003F}" srcId="{E5B21F64-C25A-48E6-BB45-CD8C6B41AABE}" destId="{C6645D1F-1201-4ED1-AB13-91C197D8E08F}" srcOrd="1" destOrd="0" parTransId="{2CA8B0B3-D3EA-4574-A271-2C3985F3BA04}" sibTransId="{EDA45005-8832-46CE-9FDE-1E8F63CD9778}"/>
    <dgm:cxn modelId="{3DFD1C9D-3AE3-42ED-A7BB-2EAD5D6A62EE}" type="presOf" srcId="{F1200154-7E06-4110-97F4-CAFD33574728}" destId="{A055D5FA-B6F9-44F2-AEE0-38853A1BF994}" srcOrd="0" destOrd="0" presId="urn:microsoft.com/office/officeart/2008/layout/CircleAccentTimeline"/>
    <dgm:cxn modelId="{A406D4A8-A62B-4913-9E8B-502A498A42BB}" type="presOf" srcId="{E82A82A6-F1E1-42ED-87E8-AE1D6D660761}" destId="{9DD3828D-A4FB-42F6-ACCF-A28ADC21D9B1}" srcOrd="0" destOrd="0" presId="urn:microsoft.com/office/officeart/2008/layout/CircleAccentTimeline"/>
    <dgm:cxn modelId="{086505B3-BD0E-47B3-90AB-14DF4C51329A}" type="presOf" srcId="{C6645D1F-1201-4ED1-AB13-91C197D8E08F}" destId="{E025A8BD-7ADA-4093-93D6-C03DAF9A29B7}" srcOrd="0" destOrd="0" presId="urn:microsoft.com/office/officeart/2008/layout/CircleAccentTimeline"/>
    <dgm:cxn modelId="{93C358C9-2066-4867-9168-442849B3CC00}" type="presOf" srcId="{72351646-C0DF-4BE4-8382-51EF1996AF57}" destId="{DC634E23-0170-48E3-80B2-3BC0EFE49ACB}" srcOrd="0" destOrd="0" presId="urn:microsoft.com/office/officeart/2008/layout/CircleAccentTimeline"/>
    <dgm:cxn modelId="{2E7A70F5-016C-479A-A3C3-FDBD3B36B432}" type="presOf" srcId="{07620ECD-8B06-420F-AB2C-54ADAC72C127}" destId="{09212601-5142-4D6E-8846-225EDC89F0B6}" srcOrd="0" destOrd="0" presId="urn:microsoft.com/office/officeart/2008/layout/CircleAccentTimeline"/>
    <dgm:cxn modelId="{81010810-1C99-4AA1-8DDC-CE817FBD4A7D}" type="presParOf" srcId="{77F4D489-860A-4CE7-B911-DF5F98C07D7E}" destId="{62080B39-9DB3-4F04-9199-DA4BEE1581C7}" srcOrd="0" destOrd="0" presId="urn:microsoft.com/office/officeart/2008/layout/CircleAccentTimeline"/>
    <dgm:cxn modelId="{257249DD-A633-4B2A-A6D4-18BA0F94502A}" type="presParOf" srcId="{62080B39-9DB3-4F04-9199-DA4BEE1581C7}" destId="{2A64818A-3BCA-4AC8-8948-B31AC6A571FF}" srcOrd="0" destOrd="0" presId="urn:microsoft.com/office/officeart/2008/layout/CircleAccentTimeline"/>
    <dgm:cxn modelId="{BE9FD977-A5C4-4E53-A14C-51F2DB9D6F49}" type="presParOf" srcId="{62080B39-9DB3-4F04-9199-DA4BEE1581C7}" destId="{F33B411B-5CE9-402B-A71E-57C26EE41784}" srcOrd="1" destOrd="0" presId="urn:microsoft.com/office/officeart/2008/layout/CircleAccentTimeline"/>
    <dgm:cxn modelId="{3985DA22-CAA8-4298-B2C8-013E817E0C19}" type="presParOf" srcId="{62080B39-9DB3-4F04-9199-DA4BEE1581C7}" destId="{62E72913-30AF-48DB-8944-F6379CB1EEF9}" srcOrd="2" destOrd="0" presId="urn:microsoft.com/office/officeart/2008/layout/CircleAccentTimeline"/>
    <dgm:cxn modelId="{0A105BCF-6AED-4C92-BDBD-D809379E9810}" type="presParOf" srcId="{77F4D489-860A-4CE7-B911-DF5F98C07D7E}" destId="{DC664334-88D9-4C86-8D91-C373FB08ABF7}" srcOrd="1" destOrd="0" presId="urn:microsoft.com/office/officeart/2008/layout/CircleAccentTimeline"/>
    <dgm:cxn modelId="{52BA1DA9-E2ED-45AC-A11F-7ECD4671C839}" type="presParOf" srcId="{77F4D489-860A-4CE7-B911-DF5F98C07D7E}" destId="{B5DB163B-52BF-4373-96F4-046030867534}" srcOrd="2" destOrd="0" presId="urn:microsoft.com/office/officeart/2008/layout/CircleAccentTimeline"/>
    <dgm:cxn modelId="{610ECED6-06F2-478B-AEFC-0E09AD680C7A}" type="presParOf" srcId="{77F4D489-860A-4CE7-B911-DF5F98C07D7E}" destId="{C9039C0E-F59B-4F16-A910-333E4A3E468A}" srcOrd="3" destOrd="0" presId="urn:microsoft.com/office/officeart/2008/layout/CircleAccentTimeline"/>
    <dgm:cxn modelId="{A7D4524B-3C00-4912-96A5-CCAF9AB57AFF}" type="presParOf" srcId="{77F4D489-860A-4CE7-B911-DF5F98C07D7E}" destId="{9035A1FB-3AFA-4ED7-8034-F1578B2EF8B8}" srcOrd="4" destOrd="0" presId="urn:microsoft.com/office/officeart/2008/layout/CircleAccentTimeline"/>
    <dgm:cxn modelId="{1B10FE47-8A9E-4132-9C11-3163FDF08FBE}" type="presParOf" srcId="{9035A1FB-3AFA-4ED7-8034-F1578B2EF8B8}" destId="{AA8B9E5D-D52D-48C6-A3EC-BAD0120B1D3F}" srcOrd="0" destOrd="0" presId="urn:microsoft.com/office/officeart/2008/layout/CircleAccentTimeline"/>
    <dgm:cxn modelId="{5C2B7856-8E22-4906-BFBF-77B91B10587E}" type="presParOf" srcId="{9035A1FB-3AFA-4ED7-8034-F1578B2EF8B8}" destId="{09212601-5142-4D6E-8846-225EDC89F0B6}" srcOrd="1" destOrd="0" presId="urn:microsoft.com/office/officeart/2008/layout/CircleAccentTimeline"/>
    <dgm:cxn modelId="{EA7B5EC0-214A-4ED4-8BE7-3459ECF5FDCF}" type="presParOf" srcId="{9035A1FB-3AFA-4ED7-8034-F1578B2EF8B8}" destId="{2E35AD31-9B28-400F-8267-F64B18D01EEA}" srcOrd="2" destOrd="0" presId="urn:microsoft.com/office/officeart/2008/layout/CircleAccentTimeline"/>
    <dgm:cxn modelId="{F4EB7E52-0C6B-44DF-9FED-58914D6CB286}" type="presParOf" srcId="{77F4D489-860A-4CE7-B911-DF5F98C07D7E}" destId="{51AA8DEC-6DC8-49FF-9428-CCBB120695ED}" srcOrd="5" destOrd="0" presId="urn:microsoft.com/office/officeart/2008/layout/CircleAccentTimeline"/>
    <dgm:cxn modelId="{CE1B3178-1C33-4404-98DA-556210B97E9B}" type="presParOf" srcId="{77F4D489-860A-4CE7-B911-DF5F98C07D7E}" destId="{0FD99826-DE6A-4BCA-B0E6-BE5EE7606720}" srcOrd="6" destOrd="0" presId="urn:microsoft.com/office/officeart/2008/layout/CircleAccentTimeline"/>
    <dgm:cxn modelId="{301088E4-549E-4879-B956-2593F25953B9}" type="presParOf" srcId="{77F4D489-860A-4CE7-B911-DF5F98C07D7E}" destId="{92649CC4-32E4-4E5A-991C-13354CB9D035}" srcOrd="7" destOrd="0" presId="urn:microsoft.com/office/officeart/2008/layout/CircleAccentTimeline"/>
    <dgm:cxn modelId="{5EC76A2F-26A0-4DC2-B232-86171CE0A0B3}" type="presParOf" srcId="{77F4D489-860A-4CE7-B911-DF5F98C07D7E}" destId="{63B2C1A5-0FD4-4BF3-BE2D-187DD37B7866}" srcOrd="8" destOrd="0" presId="urn:microsoft.com/office/officeart/2008/layout/CircleAccentTimeline"/>
    <dgm:cxn modelId="{5C88F82A-A600-4F87-921D-9B0530095400}" type="presParOf" srcId="{63B2C1A5-0FD4-4BF3-BE2D-187DD37B7866}" destId="{6B35BA3D-643B-4D7E-BC96-14A35231266F}" srcOrd="0" destOrd="0" presId="urn:microsoft.com/office/officeart/2008/layout/CircleAccentTimeline"/>
    <dgm:cxn modelId="{411DC623-A58C-404C-A892-026B4C689956}" type="presParOf" srcId="{63B2C1A5-0FD4-4BF3-BE2D-187DD37B7866}" destId="{9DD3828D-A4FB-42F6-ACCF-A28ADC21D9B1}" srcOrd="1" destOrd="0" presId="urn:microsoft.com/office/officeart/2008/layout/CircleAccentTimeline"/>
    <dgm:cxn modelId="{C20AD7F7-6908-4CB5-B17C-831E2FEA0E7B}" type="presParOf" srcId="{63B2C1A5-0FD4-4BF3-BE2D-187DD37B7866}" destId="{76AF64E8-300C-4C70-B54E-C7D59051D869}" srcOrd="2" destOrd="0" presId="urn:microsoft.com/office/officeart/2008/layout/CircleAccentTimeline"/>
    <dgm:cxn modelId="{7CE6F944-5D02-410A-A397-BF3195BA6215}" type="presParOf" srcId="{77F4D489-860A-4CE7-B911-DF5F98C07D7E}" destId="{0B70426F-EE01-4881-A473-C29A7675C6B4}" srcOrd="9" destOrd="0" presId="urn:microsoft.com/office/officeart/2008/layout/CircleAccentTimeline"/>
    <dgm:cxn modelId="{471BFACE-40FD-4CFC-8037-24D2EB6EC5C6}" type="presParOf" srcId="{77F4D489-860A-4CE7-B911-DF5F98C07D7E}" destId="{4BE11C1D-3018-457F-A258-FB584915FA10}" srcOrd="10" destOrd="0" presId="urn:microsoft.com/office/officeart/2008/layout/CircleAccentTimeline"/>
    <dgm:cxn modelId="{6077F1FA-076A-4C41-B856-E944B105141E}" type="presParOf" srcId="{77F4D489-860A-4CE7-B911-DF5F98C07D7E}" destId="{452FA994-9A68-4B90-B214-AC629FAE693E}" srcOrd="11" destOrd="0" presId="urn:microsoft.com/office/officeart/2008/layout/CircleAccentTimeline"/>
    <dgm:cxn modelId="{0E941412-107A-4EB4-B4B5-45AD6AC95223}" type="presParOf" srcId="{452FA994-9A68-4B90-B214-AC629FAE693E}" destId="{81390298-901F-4FB2-9649-A7C41B207BD8}" srcOrd="0" destOrd="0" presId="urn:microsoft.com/office/officeart/2008/layout/CircleAccentTimeline"/>
    <dgm:cxn modelId="{CA6919E9-1F21-4787-9AF9-2D5C9BCC5CEE}" type="presParOf" srcId="{452FA994-9A68-4B90-B214-AC629FAE693E}" destId="{E025A8BD-7ADA-4093-93D6-C03DAF9A29B7}" srcOrd="1" destOrd="0" presId="urn:microsoft.com/office/officeart/2008/layout/CircleAccentTimeline"/>
    <dgm:cxn modelId="{45EB7186-BAD1-4CA6-BA2C-1EF22963DDAA}" type="presParOf" srcId="{452FA994-9A68-4B90-B214-AC629FAE693E}" destId="{62C05D05-38AE-4ABB-87DE-F1B1814C9022}" srcOrd="2" destOrd="0" presId="urn:microsoft.com/office/officeart/2008/layout/CircleAccentTimeline"/>
    <dgm:cxn modelId="{BB2415E8-2A04-4620-B69C-A6EAF46C8927}" type="presParOf" srcId="{77F4D489-860A-4CE7-B911-DF5F98C07D7E}" destId="{9FA5D0E4-E8C3-4AD0-89E7-C79B91012BAE}" srcOrd="12" destOrd="0" presId="urn:microsoft.com/office/officeart/2008/layout/CircleAccentTimeline"/>
    <dgm:cxn modelId="{442C8E3D-02BF-4AF2-8B4E-14B0F26248A2}" type="presParOf" srcId="{77F4D489-860A-4CE7-B911-DF5F98C07D7E}" destId="{08443C51-8E42-4F06-8D5F-3DC0A20E2D1D}" srcOrd="13" destOrd="0" presId="urn:microsoft.com/office/officeart/2008/layout/CircleAccentTimeline"/>
    <dgm:cxn modelId="{E630A264-0EF4-45D2-8701-AC4CEA11259F}" type="presParOf" srcId="{77F4D489-860A-4CE7-B911-DF5F98C07D7E}" destId="{067FD0F4-7DE2-4085-88E9-20E5192414D6}" srcOrd="14" destOrd="0" presId="urn:microsoft.com/office/officeart/2008/layout/CircleAccentTimeline"/>
    <dgm:cxn modelId="{00023306-932C-4206-8BF6-A4ED0BA5A18D}" type="presParOf" srcId="{067FD0F4-7DE2-4085-88E9-20E5192414D6}" destId="{A4729B1E-64E3-42B9-B715-FDF4466EC550}" srcOrd="0" destOrd="0" presId="urn:microsoft.com/office/officeart/2008/layout/CircleAccentTimeline"/>
    <dgm:cxn modelId="{004E7840-CD6D-41F0-98B4-7B7D08A7A82A}" type="presParOf" srcId="{067FD0F4-7DE2-4085-88E9-20E5192414D6}" destId="{929E371E-480A-4259-A9CB-6C66F2012A01}" srcOrd="1" destOrd="0" presId="urn:microsoft.com/office/officeart/2008/layout/CircleAccentTimeline"/>
    <dgm:cxn modelId="{B8A7123E-6704-427B-BC8C-9A378F46B8F6}" type="presParOf" srcId="{067FD0F4-7DE2-4085-88E9-20E5192414D6}" destId="{5D051FBD-B321-476D-A676-84E9E07635F9}" srcOrd="2" destOrd="0" presId="urn:microsoft.com/office/officeart/2008/layout/CircleAccentTimeline"/>
    <dgm:cxn modelId="{88588322-78DF-4B10-BA4E-D4DB7D49C73A}" type="presParOf" srcId="{77F4D489-860A-4CE7-B911-DF5F98C07D7E}" destId="{C3F74B3C-9BD0-48CE-9E48-BE0201CF4800}" srcOrd="15" destOrd="0" presId="urn:microsoft.com/office/officeart/2008/layout/CircleAccentTimeline"/>
    <dgm:cxn modelId="{4DDA9DFA-7F4D-4D90-8320-95B67E32F9E3}" type="presParOf" srcId="{77F4D489-860A-4CE7-B911-DF5F98C07D7E}" destId="{8200535B-8CD9-4DA1-8CA4-199CC811C265}" srcOrd="16" destOrd="0" presId="urn:microsoft.com/office/officeart/2008/layout/CircleAccentTimeline"/>
    <dgm:cxn modelId="{C43AD4AA-49C1-43D0-B804-AB16E4A37E2A}" type="presParOf" srcId="{77F4D489-860A-4CE7-B911-DF5F98C07D7E}" destId="{DAA97737-ABCF-499F-8B84-89058A3D8A04}" srcOrd="17" destOrd="0" presId="urn:microsoft.com/office/officeart/2008/layout/CircleAccentTimeline"/>
    <dgm:cxn modelId="{48DF31E0-541B-4158-8BE4-00A88326F781}" type="presParOf" srcId="{DAA97737-ABCF-499F-8B84-89058A3D8A04}" destId="{D69B32AA-EC0A-43DE-85B8-6D7D46804DD4}" srcOrd="0" destOrd="0" presId="urn:microsoft.com/office/officeart/2008/layout/CircleAccentTimeline"/>
    <dgm:cxn modelId="{EE2F58F2-BEE4-42C6-ADF2-A42FA0695141}" type="presParOf" srcId="{DAA97737-ABCF-499F-8B84-89058A3D8A04}" destId="{6ADF855A-0EC6-4DAD-B14E-685A00135D50}" srcOrd="1" destOrd="0" presId="urn:microsoft.com/office/officeart/2008/layout/CircleAccentTimeline"/>
    <dgm:cxn modelId="{2C899CEF-19B0-41F6-A438-DA29BA17331C}" type="presParOf" srcId="{DAA97737-ABCF-499F-8B84-89058A3D8A04}" destId="{8F988DFC-5594-41D6-8360-6FBA9FBCD30B}" srcOrd="2" destOrd="0" presId="urn:microsoft.com/office/officeart/2008/layout/CircleAccentTimeline"/>
    <dgm:cxn modelId="{703D62FC-C7F2-45F6-90CB-8F86030C9DF8}" type="presParOf" srcId="{77F4D489-860A-4CE7-B911-DF5F98C07D7E}" destId="{2DC235BA-E602-4C28-914F-4B9E37D7794E}" srcOrd="18" destOrd="0" presId="urn:microsoft.com/office/officeart/2008/layout/CircleAccentTimeline"/>
    <dgm:cxn modelId="{6EA0DCDE-33A0-40C6-9E89-143F30A19AFD}" type="presParOf" srcId="{77F4D489-860A-4CE7-B911-DF5F98C07D7E}" destId="{83F22AB5-8169-4102-9C10-3AA6CD699192}" srcOrd="19" destOrd="0" presId="urn:microsoft.com/office/officeart/2008/layout/CircleAccentTimeline"/>
    <dgm:cxn modelId="{38AB19EF-9627-47C3-B130-3C1788172C13}" type="presParOf" srcId="{77F4D489-860A-4CE7-B911-DF5F98C07D7E}" destId="{466A4DEE-6440-4E5F-AFFF-7EB87F7B5E73}" srcOrd="20" destOrd="0" presId="urn:microsoft.com/office/officeart/2008/layout/CircleAccentTimeline"/>
    <dgm:cxn modelId="{7C807664-9229-492D-B98D-D532A87FF4AE}" type="presParOf" srcId="{466A4DEE-6440-4E5F-AFFF-7EB87F7B5E73}" destId="{C87AC5AA-45B0-4903-B16A-B6504838CE19}" srcOrd="0" destOrd="0" presId="urn:microsoft.com/office/officeart/2008/layout/CircleAccentTimeline"/>
    <dgm:cxn modelId="{B29FF579-D339-413B-9DB7-9DE28045105C}" type="presParOf" srcId="{466A4DEE-6440-4E5F-AFFF-7EB87F7B5E73}" destId="{78A07B69-4289-4A41-9F35-D417E541A9E8}" srcOrd="1" destOrd="0" presId="urn:microsoft.com/office/officeart/2008/layout/CircleAccentTimeline"/>
    <dgm:cxn modelId="{293144C6-1994-475D-BBBD-9299230D7C26}" type="presParOf" srcId="{466A4DEE-6440-4E5F-AFFF-7EB87F7B5E73}" destId="{6E7DBB36-A9EC-47F5-8B41-04545EF630E7}" srcOrd="2" destOrd="0" presId="urn:microsoft.com/office/officeart/2008/layout/CircleAccentTimeline"/>
    <dgm:cxn modelId="{9FF67B81-ACD8-415C-849C-173F6FBD8D6C}" type="presParOf" srcId="{77F4D489-860A-4CE7-B911-DF5F98C07D7E}" destId="{649619CD-AB9B-44A0-9A25-84958946CBBD}" srcOrd="21" destOrd="0" presId="urn:microsoft.com/office/officeart/2008/layout/CircleAccentTimeline"/>
    <dgm:cxn modelId="{942B35CB-EAF0-4868-8548-9E68C44EA353}" type="presParOf" srcId="{77F4D489-860A-4CE7-B911-DF5F98C07D7E}" destId="{390BD50B-BCC0-4154-9F5B-2F5FEF902B7F}" srcOrd="22" destOrd="0" presId="urn:microsoft.com/office/officeart/2008/layout/CircleAccentTimeline"/>
    <dgm:cxn modelId="{19A5A7B6-4B00-48A1-A205-A3D4E2FA56E6}" type="presParOf" srcId="{77F4D489-860A-4CE7-B911-DF5F98C07D7E}" destId="{979FD057-D2CF-461C-A339-79B4CE8F5E2A}" srcOrd="23" destOrd="0" presId="urn:microsoft.com/office/officeart/2008/layout/CircleAccentTimeline"/>
    <dgm:cxn modelId="{4DF0E2EE-BBA6-4176-8070-8625BDFBC47F}" type="presParOf" srcId="{979FD057-D2CF-461C-A339-79B4CE8F5E2A}" destId="{F416825F-2778-4ABB-A1FD-2A1CBDAC2CF1}" srcOrd="0" destOrd="0" presId="urn:microsoft.com/office/officeart/2008/layout/CircleAccentTimeline"/>
    <dgm:cxn modelId="{3A4483E0-68DE-4154-B51F-5C187E16A0D0}" type="presParOf" srcId="{979FD057-D2CF-461C-A339-79B4CE8F5E2A}" destId="{A055D5FA-B6F9-44F2-AEE0-38853A1BF994}" srcOrd="1" destOrd="0" presId="urn:microsoft.com/office/officeart/2008/layout/CircleAccentTimeline"/>
    <dgm:cxn modelId="{E655AF40-CAD8-49BD-BF0F-57AAABB94ACE}" type="presParOf" srcId="{979FD057-D2CF-461C-A339-79B4CE8F5E2A}" destId="{D0FFD9E9-0165-4F04-90C1-F60D70307A12}" srcOrd="2" destOrd="0" presId="urn:microsoft.com/office/officeart/2008/layout/CircleAccentTimeline"/>
    <dgm:cxn modelId="{6E458CD7-103D-49E9-8D7E-B0F02419E4AE}" type="presParOf" srcId="{77F4D489-860A-4CE7-B911-DF5F98C07D7E}" destId="{D2CC9348-552C-4336-99A6-D42BBED1AD8E}" srcOrd="24" destOrd="0" presId="urn:microsoft.com/office/officeart/2008/layout/CircleAccentTimeline"/>
    <dgm:cxn modelId="{0FC387C7-A661-4F20-8304-257FCA972C6B}" type="presParOf" srcId="{77F4D489-860A-4CE7-B911-DF5F98C07D7E}" destId="{F2090210-DCA3-4160-A642-568F856540D4}" srcOrd="25" destOrd="0" presId="urn:microsoft.com/office/officeart/2008/layout/CircleAccentTimeline"/>
    <dgm:cxn modelId="{23F358E6-2CB9-4CB7-A006-2DCEFF477956}" type="presParOf" srcId="{77F4D489-860A-4CE7-B911-DF5F98C07D7E}" destId="{46865E41-2AD1-4FBC-B330-B79E74DC7337}" srcOrd="26" destOrd="0" presId="urn:microsoft.com/office/officeart/2008/layout/CircleAccentTimeline"/>
    <dgm:cxn modelId="{69B89D42-6602-4B8C-AAE4-94B8A809D06D}" type="presParOf" srcId="{46865E41-2AD1-4FBC-B330-B79E74DC7337}" destId="{365A7ACD-1D32-44A3-B04F-191E385A2A13}" srcOrd="0" destOrd="0" presId="urn:microsoft.com/office/officeart/2008/layout/CircleAccentTimeline"/>
    <dgm:cxn modelId="{AD4F3639-CE53-42CF-9315-A44D33F88073}" type="presParOf" srcId="{46865E41-2AD1-4FBC-B330-B79E74DC7337}" destId="{A51CE3DB-F9F0-4856-B14C-A9C009A43926}" srcOrd="1" destOrd="0" presId="urn:microsoft.com/office/officeart/2008/layout/CircleAccentTimeline"/>
    <dgm:cxn modelId="{0FD1A9C2-A341-46FB-916A-90426447B81C}" type="presParOf" srcId="{46865E41-2AD1-4FBC-B330-B79E74DC7337}" destId="{81656C32-D267-4476-B46A-E45CBA394E03}" srcOrd="2" destOrd="0" presId="urn:microsoft.com/office/officeart/2008/layout/CircleAccentTimeline"/>
    <dgm:cxn modelId="{2C1F5D54-6809-4639-94F7-BA0C1AAA789E}" type="presParOf" srcId="{77F4D489-860A-4CE7-B911-DF5F98C07D7E}" destId="{E6D74DC3-E9BE-4987-B62C-49D846EF3CF8}" srcOrd="27" destOrd="0" presId="urn:microsoft.com/office/officeart/2008/layout/CircleAccentTimeline"/>
    <dgm:cxn modelId="{7E60FB26-7187-4244-968A-B14E4E8453B3}" type="presParOf" srcId="{77F4D489-860A-4CE7-B911-DF5F98C07D7E}" destId="{458FDA4A-B629-49D1-9131-22BB722E1CAB}" srcOrd="28" destOrd="0" presId="urn:microsoft.com/office/officeart/2008/layout/CircleAccentTimeline"/>
    <dgm:cxn modelId="{ADA8F38C-7C05-4E00-B47B-BABB3F8A9148}" type="presParOf" srcId="{77F4D489-860A-4CE7-B911-DF5F98C07D7E}" destId="{4EFE01F5-B019-4BFC-BEAD-7ECEA3161E02}" srcOrd="29" destOrd="0" presId="urn:microsoft.com/office/officeart/2008/layout/CircleAccentTimeline"/>
    <dgm:cxn modelId="{EBC774B4-112E-41A8-84DD-3568EBF337C5}" type="presParOf" srcId="{4EFE01F5-B019-4BFC-BEAD-7ECEA3161E02}" destId="{AFEEEE8C-C1BB-4D4B-9261-AF23BC2191A7}" srcOrd="0" destOrd="0" presId="urn:microsoft.com/office/officeart/2008/layout/CircleAccentTimeline"/>
    <dgm:cxn modelId="{E0A7A746-C963-44D2-8D3C-586CB93C4975}" type="presParOf" srcId="{4EFE01F5-B019-4BFC-BEAD-7ECEA3161E02}" destId="{DC634E23-0170-48E3-80B2-3BC0EFE49ACB}" srcOrd="1" destOrd="0" presId="urn:microsoft.com/office/officeart/2008/layout/CircleAccentTimeline"/>
    <dgm:cxn modelId="{84FFA4FC-2D1B-4259-AFB8-9CCB54607C6B}" type="presParOf" srcId="{4EFE01F5-B019-4BFC-BEAD-7ECEA3161E02}" destId="{4031B8D8-5E61-4C5B-810E-94BF2B55A4F5}" srcOrd="2" destOrd="0" presId="urn:microsoft.com/office/officeart/2008/layout/CircleAccentTimeline"/>
    <dgm:cxn modelId="{A20139F1-2E6A-4FEA-B53E-8FDDB429BAF6}" type="presParOf" srcId="{77F4D489-860A-4CE7-B911-DF5F98C07D7E}" destId="{D7BB3518-0BA1-44DB-98B4-58922084C47D}" srcOrd="30" destOrd="0" presId="urn:microsoft.com/office/officeart/2008/layout/CircleAccentTimeline"/>
    <dgm:cxn modelId="{3052D604-84A0-4184-B100-FD09087CABB0}" type="presParOf" srcId="{77F4D489-860A-4CE7-B911-DF5F98C07D7E}" destId="{B9DAD27B-CD00-43F9-B55A-D6359D5DC82E}" srcOrd="31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4818A-3BCA-4AC8-8948-B31AC6A571FF}">
      <dsp:nvSpPr>
        <dsp:cNvPr id="0" name=""/>
        <dsp:cNvSpPr/>
      </dsp:nvSpPr>
      <dsp:spPr>
        <a:xfrm>
          <a:off x="2550" y="2138106"/>
          <a:ext cx="1191930" cy="1191930"/>
        </a:xfrm>
        <a:prstGeom prst="donut">
          <a:avLst>
            <a:gd name="adj" fmla="val 20000"/>
          </a:avLst>
        </a:prstGeom>
        <a:solidFill>
          <a:srgbClr val="CC006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B411B-5CE9-402B-A71E-57C26EE41784}">
      <dsp:nvSpPr>
        <dsp:cNvPr id="0" name=""/>
        <dsp:cNvSpPr/>
      </dsp:nvSpPr>
      <dsp:spPr>
        <a:xfrm rot="17700000">
          <a:off x="454073" y="1082392"/>
          <a:ext cx="1481701" cy="714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1950</a:t>
          </a:r>
          <a:br>
            <a:rPr lang="cs-CZ" sz="1200" kern="1200" dirty="0"/>
          </a:br>
          <a:r>
            <a:rPr lang="cs-CZ" sz="1200" kern="1200" dirty="0" err="1"/>
            <a:t>Chemical</a:t>
          </a:r>
          <a:r>
            <a:rPr lang="cs-CZ" sz="1200" kern="1200" dirty="0"/>
            <a:t> </a:t>
          </a:r>
          <a:r>
            <a:rPr lang="cs-CZ" sz="1200" kern="1200" dirty="0" err="1"/>
            <a:t>College</a:t>
          </a:r>
          <a:r>
            <a:rPr lang="cs-CZ" sz="1200" kern="1200" dirty="0"/>
            <a:t> </a:t>
          </a:r>
          <a:br>
            <a:rPr lang="cs-CZ" sz="1200" kern="1200" dirty="0"/>
          </a:br>
          <a:r>
            <a:rPr lang="cs-CZ" sz="1200" kern="1200" dirty="0"/>
            <a:t>in Pardubice</a:t>
          </a:r>
        </a:p>
      </dsp:txBody>
      <dsp:txXfrm>
        <a:off x="454073" y="1082392"/>
        <a:ext cx="1481701" cy="714065"/>
      </dsp:txXfrm>
    </dsp:sp>
    <dsp:sp modelId="{AA8B9E5D-D52D-48C6-A3EC-BAD0120B1D3F}">
      <dsp:nvSpPr>
        <dsp:cNvPr id="0" name=""/>
        <dsp:cNvSpPr/>
      </dsp:nvSpPr>
      <dsp:spPr>
        <a:xfrm>
          <a:off x="1284260" y="2618674"/>
          <a:ext cx="618687" cy="618687"/>
        </a:xfrm>
        <a:prstGeom prst="ellipse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12601-5142-4D6E-8846-225EDC89F0B6}">
      <dsp:nvSpPr>
        <dsp:cNvPr id="0" name=""/>
        <dsp:cNvSpPr/>
      </dsp:nvSpPr>
      <dsp:spPr>
        <a:xfrm rot="17700000">
          <a:off x="530477" y="3600418"/>
          <a:ext cx="1281741" cy="618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" bIns="0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/>
            <a:t>1953</a:t>
          </a:r>
          <a:br>
            <a:rPr lang="cs-CZ" sz="1100" kern="1200" dirty="0"/>
          </a:br>
          <a:r>
            <a:rPr lang="cs-CZ" sz="1100" kern="1200" dirty="0"/>
            <a:t>Institute </a:t>
          </a:r>
          <a:r>
            <a:rPr lang="cs-CZ" sz="1100" kern="1200" dirty="0" err="1"/>
            <a:t>of</a:t>
          </a:r>
          <a:r>
            <a:rPr lang="cs-CZ" sz="1100" kern="1200" dirty="0"/>
            <a:t> </a:t>
          </a:r>
          <a:r>
            <a:rPr lang="cs-CZ" sz="1100" kern="1200" dirty="0" err="1"/>
            <a:t>Chemical</a:t>
          </a:r>
          <a:r>
            <a:rPr lang="cs-CZ" sz="1100" kern="1200" dirty="0"/>
            <a:t> Technology</a:t>
          </a:r>
        </a:p>
      </dsp:txBody>
      <dsp:txXfrm>
        <a:off x="530477" y="3600418"/>
        <a:ext cx="1281741" cy="618007"/>
      </dsp:txXfrm>
    </dsp:sp>
    <dsp:sp modelId="{2E35AD31-9B28-400F-8267-F64B18D01EEA}">
      <dsp:nvSpPr>
        <dsp:cNvPr id="0" name=""/>
        <dsp:cNvSpPr/>
      </dsp:nvSpPr>
      <dsp:spPr>
        <a:xfrm rot="17700000">
          <a:off x="1353956" y="2136955"/>
          <a:ext cx="1281741" cy="618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35BA3D-643B-4D7E-BC96-14A35231266F}">
      <dsp:nvSpPr>
        <dsp:cNvPr id="0" name=""/>
        <dsp:cNvSpPr/>
      </dsp:nvSpPr>
      <dsp:spPr>
        <a:xfrm>
          <a:off x="1992633" y="2766466"/>
          <a:ext cx="618687" cy="618687"/>
        </a:xfrm>
        <a:prstGeom prst="ellipse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3828D-A4FB-42F6-ACCF-A28ADC21D9B1}">
      <dsp:nvSpPr>
        <dsp:cNvPr id="0" name=""/>
        <dsp:cNvSpPr/>
      </dsp:nvSpPr>
      <dsp:spPr>
        <a:xfrm rot="17700000">
          <a:off x="1344225" y="3819093"/>
          <a:ext cx="1281741" cy="618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7940" bIns="0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/>
            <a:t>1991</a:t>
          </a:r>
          <a:br>
            <a:rPr lang="cs-CZ" sz="1100" b="1" kern="1200" dirty="0"/>
          </a:br>
          <a:r>
            <a:rPr lang="cs-CZ" sz="1100" kern="1200" dirty="0" err="1"/>
            <a:t>Faculty</a:t>
          </a:r>
          <a:r>
            <a:rPr lang="cs-CZ" sz="1100" kern="1200" dirty="0"/>
            <a:t> </a:t>
          </a:r>
          <a:r>
            <a:rPr lang="cs-CZ" sz="1100" kern="1200" dirty="0" err="1"/>
            <a:t>of</a:t>
          </a:r>
          <a:r>
            <a:rPr lang="cs-CZ" sz="1100" kern="1200" dirty="0"/>
            <a:t> </a:t>
          </a:r>
          <a:r>
            <a:rPr lang="cs-CZ" sz="1100" kern="1200" dirty="0" err="1"/>
            <a:t>Chemical</a:t>
          </a:r>
          <a:r>
            <a:rPr lang="cs-CZ" sz="1100" kern="1200" dirty="0"/>
            <a:t> Technology</a:t>
          </a:r>
        </a:p>
      </dsp:txBody>
      <dsp:txXfrm>
        <a:off x="1344225" y="3819093"/>
        <a:ext cx="1281741" cy="618007"/>
      </dsp:txXfrm>
    </dsp:sp>
    <dsp:sp modelId="{76AF64E8-300C-4C70-B54E-C7D59051D869}">
      <dsp:nvSpPr>
        <dsp:cNvPr id="0" name=""/>
        <dsp:cNvSpPr/>
      </dsp:nvSpPr>
      <dsp:spPr>
        <a:xfrm rot="17700000">
          <a:off x="2062329" y="2136955"/>
          <a:ext cx="1281741" cy="618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390298-901F-4FB2-9649-A7C41B207BD8}">
      <dsp:nvSpPr>
        <dsp:cNvPr id="0" name=""/>
        <dsp:cNvSpPr/>
      </dsp:nvSpPr>
      <dsp:spPr>
        <a:xfrm>
          <a:off x="2701101" y="2729387"/>
          <a:ext cx="1191930" cy="1191930"/>
        </a:xfrm>
        <a:prstGeom prst="donut">
          <a:avLst>
            <a:gd name="adj" fmla="val 2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25A8BD-7ADA-4093-93D6-C03DAF9A29B7}">
      <dsp:nvSpPr>
        <dsp:cNvPr id="0" name=""/>
        <dsp:cNvSpPr/>
      </dsp:nvSpPr>
      <dsp:spPr>
        <a:xfrm rot="17700000">
          <a:off x="3147543" y="1655768"/>
          <a:ext cx="1481701" cy="714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1991</a:t>
          </a:r>
          <a:br>
            <a:rPr lang="cs-CZ" sz="1200" kern="1200" dirty="0"/>
          </a:br>
          <a:r>
            <a:rPr lang="cs-CZ" sz="1200" kern="1200" dirty="0" err="1"/>
            <a:t>Faculty</a:t>
          </a:r>
          <a:r>
            <a:rPr lang="cs-CZ" sz="1200" kern="1200" dirty="0"/>
            <a:t> </a:t>
          </a:r>
          <a:r>
            <a:rPr lang="cs-CZ" sz="1200" kern="1200" dirty="0" err="1"/>
            <a:t>of</a:t>
          </a:r>
          <a:r>
            <a:rPr lang="cs-CZ" sz="1200" kern="1200" dirty="0"/>
            <a:t> </a:t>
          </a:r>
          <a:r>
            <a:rPr lang="cs-CZ" sz="1200" kern="1200" dirty="0" err="1"/>
            <a:t>Economics</a:t>
          </a:r>
          <a:r>
            <a:rPr lang="cs-CZ" sz="1200" kern="1200" dirty="0"/>
            <a:t> and </a:t>
          </a:r>
          <a:r>
            <a:rPr lang="cs-CZ" sz="1200" kern="1200" dirty="0" err="1"/>
            <a:t>Administration</a:t>
          </a:r>
          <a:endParaRPr lang="cs-CZ" sz="1200" kern="1200" dirty="0"/>
        </a:p>
      </dsp:txBody>
      <dsp:txXfrm>
        <a:off x="3147543" y="1655768"/>
        <a:ext cx="1481701" cy="714065"/>
      </dsp:txXfrm>
    </dsp:sp>
    <dsp:sp modelId="{A4729B1E-64E3-42B9-B715-FDF4466EC550}">
      <dsp:nvSpPr>
        <dsp:cNvPr id="0" name=""/>
        <dsp:cNvSpPr/>
      </dsp:nvSpPr>
      <dsp:spPr>
        <a:xfrm>
          <a:off x="3982906" y="3006320"/>
          <a:ext cx="1191930" cy="1191930"/>
        </a:xfrm>
        <a:prstGeom prst="donut">
          <a:avLst>
            <a:gd name="adj" fmla="val 20000"/>
          </a:avLst>
        </a:prstGeom>
        <a:solidFill>
          <a:srgbClr val="005B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E371E-480A-4259-A9CB-6C66F2012A01}">
      <dsp:nvSpPr>
        <dsp:cNvPr id="0" name=""/>
        <dsp:cNvSpPr/>
      </dsp:nvSpPr>
      <dsp:spPr>
        <a:xfrm rot="17700000">
          <a:off x="4455466" y="1980522"/>
          <a:ext cx="1481701" cy="714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1993</a:t>
          </a:r>
          <a:br>
            <a:rPr lang="cs-CZ" sz="1200" kern="1200" dirty="0"/>
          </a:br>
          <a:r>
            <a:rPr lang="cs-CZ" sz="1200" kern="1200" dirty="0" err="1"/>
            <a:t>Faculty</a:t>
          </a:r>
          <a:r>
            <a:rPr lang="cs-CZ" sz="1200" kern="1200" dirty="0"/>
            <a:t> </a:t>
          </a:r>
          <a:r>
            <a:rPr lang="cs-CZ" sz="1200" kern="1200" dirty="0" err="1"/>
            <a:t>of</a:t>
          </a:r>
          <a:r>
            <a:rPr lang="cs-CZ" sz="1200" kern="1200" dirty="0"/>
            <a:t> Transport </a:t>
          </a:r>
          <a:r>
            <a:rPr lang="cs-CZ" sz="1200" kern="1200" dirty="0" err="1"/>
            <a:t>Engineering</a:t>
          </a:r>
          <a:endParaRPr lang="cs-CZ" sz="1200" kern="1200" dirty="0"/>
        </a:p>
      </dsp:txBody>
      <dsp:txXfrm>
        <a:off x="4455466" y="1980522"/>
        <a:ext cx="1481701" cy="714065"/>
      </dsp:txXfrm>
    </dsp:sp>
    <dsp:sp modelId="{D69B32AA-EC0A-43DE-85B8-6D7D46804DD4}">
      <dsp:nvSpPr>
        <dsp:cNvPr id="0" name=""/>
        <dsp:cNvSpPr/>
      </dsp:nvSpPr>
      <dsp:spPr>
        <a:xfrm>
          <a:off x="5264712" y="3274111"/>
          <a:ext cx="1191930" cy="1191930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F855A-0EC6-4DAD-B14E-685A00135D50}">
      <dsp:nvSpPr>
        <dsp:cNvPr id="0" name=""/>
        <dsp:cNvSpPr/>
      </dsp:nvSpPr>
      <dsp:spPr>
        <a:xfrm rot="17700000">
          <a:off x="5696512" y="2208043"/>
          <a:ext cx="1481701" cy="714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1994</a:t>
          </a:r>
          <a:br>
            <a:rPr lang="cs-CZ" sz="1200" kern="1200" dirty="0"/>
          </a:br>
          <a:r>
            <a:rPr lang="cs-CZ" sz="1200" kern="1200" dirty="0"/>
            <a:t>University </a:t>
          </a:r>
          <a:r>
            <a:rPr lang="cs-CZ" sz="1200" kern="1200" dirty="0" err="1"/>
            <a:t>of</a:t>
          </a:r>
          <a:r>
            <a:rPr lang="cs-CZ" sz="1200" kern="1200" dirty="0"/>
            <a:t> Pardubice</a:t>
          </a:r>
        </a:p>
      </dsp:txBody>
      <dsp:txXfrm>
        <a:off x="5696512" y="2208043"/>
        <a:ext cx="1481701" cy="714065"/>
      </dsp:txXfrm>
    </dsp:sp>
    <dsp:sp modelId="{C87AC5AA-45B0-4903-B16A-B6504838CE19}">
      <dsp:nvSpPr>
        <dsp:cNvPr id="0" name=""/>
        <dsp:cNvSpPr/>
      </dsp:nvSpPr>
      <dsp:spPr>
        <a:xfrm>
          <a:off x="6546518" y="3551235"/>
          <a:ext cx="1191930" cy="1191930"/>
        </a:xfrm>
        <a:prstGeom prst="donut">
          <a:avLst>
            <a:gd name="adj" fmla="val 20000"/>
          </a:avLst>
        </a:prstGeom>
        <a:solidFill>
          <a:srgbClr val="EB6D2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07B69-4289-4A41-9F35-D417E541A9E8}">
      <dsp:nvSpPr>
        <dsp:cNvPr id="0" name=""/>
        <dsp:cNvSpPr/>
      </dsp:nvSpPr>
      <dsp:spPr>
        <a:xfrm rot="17700000">
          <a:off x="6966501" y="2508489"/>
          <a:ext cx="1481701" cy="714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2001</a:t>
          </a:r>
          <a:br>
            <a:rPr lang="cs-CZ" sz="1200" kern="1200" dirty="0"/>
          </a:br>
          <a:r>
            <a:rPr lang="cs-CZ" sz="1200" kern="1200" dirty="0" err="1"/>
            <a:t>Faculty</a:t>
          </a:r>
          <a:r>
            <a:rPr lang="cs-CZ" sz="1200" kern="1200" dirty="0"/>
            <a:t> </a:t>
          </a:r>
          <a:r>
            <a:rPr lang="cs-CZ" sz="1200" kern="1200" dirty="0" err="1"/>
            <a:t>of</a:t>
          </a:r>
          <a:r>
            <a:rPr lang="cs-CZ" sz="1200" kern="1200" dirty="0"/>
            <a:t> </a:t>
          </a:r>
          <a:r>
            <a:rPr lang="cs-CZ" sz="1200" kern="1200" dirty="0" err="1"/>
            <a:t>Arts</a:t>
          </a:r>
          <a:r>
            <a:rPr lang="cs-CZ" sz="1200" kern="1200" dirty="0"/>
            <a:t> </a:t>
          </a:r>
          <a:br>
            <a:rPr lang="cs-CZ" sz="1200" kern="1200" dirty="0"/>
          </a:br>
          <a:r>
            <a:rPr lang="cs-CZ" sz="1200" kern="1200" dirty="0"/>
            <a:t>and </a:t>
          </a:r>
          <a:r>
            <a:rPr lang="cs-CZ" sz="1200" kern="1200" dirty="0" err="1"/>
            <a:t>Philosophy</a:t>
          </a:r>
          <a:endParaRPr lang="cs-CZ" sz="1200" kern="1200" dirty="0"/>
        </a:p>
      </dsp:txBody>
      <dsp:txXfrm>
        <a:off x="6966501" y="2508489"/>
        <a:ext cx="1481701" cy="714065"/>
      </dsp:txXfrm>
    </dsp:sp>
    <dsp:sp modelId="{F416825F-2778-4ABB-A1FD-2A1CBDAC2CF1}">
      <dsp:nvSpPr>
        <dsp:cNvPr id="0" name=""/>
        <dsp:cNvSpPr/>
      </dsp:nvSpPr>
      <dsp:spPr>
        <a:xfrm>
          <a:off x="7828324" y="3819122"/>
          <a:ext cx="1191930" cy="1191930"/>
        </a:xfrm>
        <a:prstGeom prst="donut">
          <a:avLst>
            <a:gd name="adj" fmla="val 20000"/>
          </a:avLst>
        </a:prstGeom>
        <a:solidFill>
          <a:srgbClr val="E7AE0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5D5FA-B6F9-44F2-AEE0-38853A1BF994}">
      <dsp:nvSpPr>
        <dsp:cNvPr id="0" name=""/>
        <dsp:cNvSpPr/>
      </dsp:nvSpPr>
      <dsp:spPr>
        <a:xfrm rot="17700000">
          <a:off x="8236490" y="2752408"/>
          <a:ext cx="1481701" cy="714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2005</a:t>
          </a:r>
          <a:br>
            <a:rPr lang="cs-CZ" sz="1200" kern="1200" dirty="0"/>
          </a:br>
          <a:r>
            <a:rPr lang="cs-CZ" sz="1200" kern="1200" dirty="0" err="1"/>
            <a:t>Faculty</a:t>
          </a:r>
          <a:r>
            <a:rPr lang="cs-CZ" sz="1200" kern="1200" dirty="0"/>
            <a:t> </a:t>
          </a:r>
          <a:r>
            <a:rPr lang="cs-CZ" sz="1200" kern="1200" dirty="0" err="1"/>
            <a:t>of</a:t>
          </a:r>
          <a:r>
            <a:rPr lang="cs-CZ" sz="1200" kern="1200" dirty="0"/>
            <a:t> </a:t>
          </a:r>
          <a:r>
            <a:rPr lang="cs-CZ" sz="1200" kern="1200" dirty="0" err="1"/>
            <a:t>Restoration</a:t>
          </a:r>
          <a:endParaRPr lang="cs-CZ" sz="1200" kern="1200" dirty="0"/>
        </a:p>
      </dsp:txBody>
      <dsp:txXfrm>
        <a:off x="8236490" y="2752408"/>
        <a:ext cx="1481701" cy="714065"/>
      </dsp:txXfrm>
    </dsp:sp>
    <dsp:sp modelId="{365A7ACD-1D32-44A3-B04F-191E385A2A13}">
      <dsp:nvSpPr>
        <dsp:cNvPr id="0" name=""/>
        <dsp:cNvSpPr/>
      </dsp:nvSpPr>
      <dsp:spPr>
        <a:xfrm>
          <a:off x="9110130" y="4096067"/>
          <a:ext cx="1191930" cy="1191930"/>
        </a:xfrm>
        <a:prstGeom prst="donut">
          <a:avLst>
            <a:gd name="adj" fmla="val 2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CE3DB-F9F0-4856-B14C-A9C009A43926}">
      <dsp:nvSpPr>
        <dsp:cNvPr id="0" name=""/>
        <dsp:cNvSpPr/>
      </dsp:nvSpPr>
      <dsp:spPr>
        <a:xfrm rot="17700000">
          <a:off x="9530113" y="3041472"/>
          <a:ext cx="1481701" cy="714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2007</a:t>
          </a:r>
          <a:br>
            <a:rPr lang="cs-CZ" sz="1200" kern="1200" dirty="0"/>
          </a:br>
          <a:r>
            <a:rPr lang="cs-CZ" sz="1200" kern="1200" dirty="0" err="1"/>
            <a:t>Faculty</a:t>
          </a:r>
          <a:r>
            <a:rPr lang="cs-CZ" sz="1200" kern="1200" dirty="0"/>
            <a:t> of </a:t>
          </a:r>
          <a:r>
            <a:rPr lang="cs-CZ" sz="1200" kern="1200" dirty="0" err="1"/>
            <a:t>Health</a:t>
          </a:r>
          <a:r>
            <a:rPr lang="cs-CZ" sz="1200" kern="1200" dirty="0"/>
            <a:t> </a:t>
          </a:r>
          <a:r>
            <a:rPr lang="cs-CZ" sz="1200" kern="1200" dirty="0" err="1"/>
            <a:t>Studies</a:t>
          </a:r>
          <a:endParaRPr lang="cs-CZ" sz="1200" kern="1200" dirty="0"/>
        </a:p>
      </dsp:txBody>
      <dsp:txXfrm>
        <a:off x="9530113" y="3041472"/>
        <a:ext cx="1481701" cy="714065"/>
      </dsp:txXfrm>
    </dsp:sp>
    <dsp:sp modelId="{AFEEEE8C-C1BB-4D4B-9261-AF23BC2191A7}">
      <dsp:nvSpPr>
        <dsp:cNvPr id="0" name=""/>
        <dsp:cNvSpPr/>
      </dsp:nvSpPr>
      <dsp:spPr>
        <a:xfrm>
          <a:off x="10404785" y="4378995"/>
          <a:ext cx="1191930" cy="1191930"/>
        </a:xfrm>
        <a:prstGeom prst="donut">
          <a:avLst>
            <a:gd name="adj" fmla="val 20000"/>
          </a:avLst>
        </a:prstGeom>
        <a:solidFill>
          <a:srgbClr val="00B4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34E23-0170-48E3-80B2-3BC0EFE49ACB}">
      <dsp:nvSpPr>
        <dsp:cNvPr id="0" name=""/>
        <dsp:cNvSpPr/>
      </dsp:nvSpPr>
      <dsp:spPr>
        <a:xfrm rot="17700000">
          <a:off x="10812950" y="3325208"/>
          <a:ext cx="1481701" cy="714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/>
            <a:t>2008</a:t>
          </a:r>
          <a:br>
            <a:rPr lang="cs-CZ" sz="1200" kern="1200" dirty="0"/>
          </a:br>
          <a:r>
            <a:rPr lang="cs-CZ" sz="1200" kern="1200" dirty="0" err="1"/>
            <a:t>Faculty</a:t>
          </a:r>
          <a:r>
            <a:rPr lang="cs-CZ" sz="1200" kern="1200" dirty="0"/>
            <a:t> </a:t>
          </a:r>
          <a:r>
            <a:rPr lang="cs-CZ" sz="1200" kern="1200" dirty="0" err="1"/>
            <a:t>of</a:t>
          </a:r>
          <a:r>
            <a:rPr lang="cs-CZ" sz="1200" kern="1200" dirty="0"/>
            <a:t> </a:t>
          </a:r>
          <a:r>
            <a:rPr lang="cs-CZ" sz="1200" kern="1200" dirty="0" err="1"/>
            <a:t>Electrical</a:t>
          </a:r>
          <a:r>
            <a:rPr lang="cs-CZ" sz="1200" kern="1200" dirty="0"/>
            <a:t> </a:t>
          </a:r>
          <a:r>
            <a:rPr lang="cs-CZ" sz="1200" kern="1200" dirty="0" err="1"/>
            <a:t>Engineering</a:t>
          </a:r>
          <a:r>
            <a:rPr lang="cs-CZ" sz="1200" kern="1200" dirty="0"/>
            <a:t> </a:t>
          </a:r>
          <a:br>
            <a:rPr lang="cs-CZ" sz="1200" kern="1200" dirty="0"/>
          </a:br>
          <a:r>
            <a:rPr lang="cs-CZ" sz="1200" kern="1200" dirty="0"/>
            <a:t>and </a:t>
          </a:r>
          <a:r>
            <a:rPr lang="cs-CZ" sz="1200" kern="1200" dirty="0" err="1"/>
            <a:t>Informatics</a:t>
          </a:r>
          <a:endParaRPr lang="cs-CZ" sz="1200" kern="1200" dirty="0"/>
        </a:p>
      </dsp:txBody>
      <dsp:txXfrm>
        <a:off x="10812950" y="3325208"/>
        <a:ext cx="1481701" cy="714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DA2D-1467-4745-B240-4078706321AF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CE-2BDF-4A50-8D7C-6613B76CF6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64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DA2D-1467-4745-B240-4078706321AF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CE-2BDF-4A50-8D7C-6613B76CF6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072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DA2D-1467-4745-B240-4078706321AF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CE-2BDF-4A50-8D7C-6613B76CF6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15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DA2D-1467-4745-B240-4078706321AF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CE-2BDF-4A50-8D7C-6613B76CF6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011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DA2D-1467-4745-B240-4078706321AF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CE-2BDF-4A50-8D7C-6613B76CF6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49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DA2D-1467-4745-B240-4078706321AF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CE-2BDF-4A50-8D7C-6613B76CF6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43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DA2D-1467-4745-B240-4078706321AF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CE-2BDF-4A50-8D7C-6613B76CF6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790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DA2D-1467-4745-B240-4078706321AF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CE-2BDF-4A50-8D7C-6613B76CF6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DA2D-1467-4745-B240-4078706321AF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CE-2BDF-4A50-8D7C-6613B76CF6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66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DA2D-1467-4745-B240-4078706321AF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CE-2BDF-4A50-8D7C-6613B76CF6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54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DA2D-1467-4745-B240-4078706321AF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CE-2BDF-4A50-8D7C-6613B76CF6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834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DA2D-1467-4745-B240-4078706321AF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7ACE-2BDF-4A50-8D7C-6613B76CF6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98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96FC43C-3F93-03D5-02F7-C65FEA2BD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3381" y="0"/>
            <a:ext cx="7498619" cy="6858000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5CDF45B2-EB69-638C-0292-33D64270071F}"/>
              </a:ext>
            </a:extLst>
          </p:cNvPr>
          <p:cNvSpPr/>
          <p:nvPr/>
        </p:nvSpPr>
        <p:spPr>
          <a:xfrm>
            <a:off x="2870409" y="3632409"/>
            <a:ext cx="3225591" cy="3225591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526A9AB-C3EE-B6DA-B14A-1D50EBFE68F9}"/>
              </a:ext>
            </a:extLst>
          </p:cNvPr>
          <p:cNvSpPr/>
          <p:nvPr/>
        </p:nvSpPr>
        <p:spPr>
          <a:xfrm>
            <a:off x="4094304" y="2978736"/>
            <a:ext cx="2115215" cy="21152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DE3E54C-C12F-8FB9-6BC3-6DE6B4F272F2}"/>
              </a:ext>
            </a:extLst>
          </p:cNvPr>
          <p:cNvSpPr/>
          <p:nvPr/>
        </p:nvSpPr>
        <p:spPr>
          <a:xfrm>
            <a:off x="3397014" y="2978736"/>
            <a:ext cx="1224896" cy="1224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21E607D-6B8E-2C42-8CD0-39654C0E2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551" y="916310"/>
            <a:ext cx="3219562" cy="111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37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D811D-ADFC-CB73-8512-1691EDA61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rázek 21">
            <a:extLst>
              <a:ext uri="{FF2B5EF4-FFF2-40B4-BE49-F238E27FC236}">
                <a16:creationId xmlns:a16="http://schemas.microsoft.com/office/drawing/2014/main" id="{E727418C-9972-6895-7723-CEB08CB78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61674" y="-970883"/>
            <a:ext cx="5817212" cy="5555252"/>
          </a:xfrm>
          <a:prstGeom prst="ellipse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FA3A50A5-9BB2-6C4A-3C14-6F17A1CE5EE6}"/>
              </a:ext>
            </a:extLst>
          </p:cNvPr>
          <p:cNvSpPr txBox="1"/>
          <p:nvPr/>
        </p:nvSpPr>
        <p:spPr>
          <a:xfrm>
            <a:off x="237887" y="60188"/>
            <a:ext cx="6094428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REGIONAL AND CITY GOVERNANCE &amp; INNOVATION ECOSYSTEM</a:t>
            </a:r>
            <a:endParaRPr lang="en-US" sz="3200" b="1" cap="all" dirty="0">
              <a:solidFill>
                <a:srgbClr val="FF0000"/>
              </a:solidFill>
              <a:latin typeface="Fenomen Sans" panose="020B0604020202020204" charset="-18"/>
              <a:ea typeface="Open Sans" charset="0"/>
              <a:cs typeface="Open Sans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D9C94-9C16-083B-F60B-28C906AE0ED3}"/>
              </a:ext>
            </a:extLst>
          </p:cNvPr>
          <p:cNvSpPr txBox="1"/>
          <p:nvPr/>
        </p:nvSpPr>
        <p:spPr>
          <a:xfrm>
            <a:off x="683141" y="4796754"/>
            <a:ext cx="3024488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Innovative materials with high added value suitable for applications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Intersectoral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cooperation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between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UPCE and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Synpo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a.s., Paramo, a.s.,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Austis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a.s. and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Tomil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s.r.o.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4A6AB26A-895A-7AF7-32A8-1787BE7C3405}"/>
              </a:ext>
            </a:extLst>
          </p:cNvPr>
          <p:cNvSpPr txBox="1"/>
          <p:nvPr/>
        </p:nvSpPr>
        <p:spPr>
          <a:xfrm>
            <a:off x="683140" y="3133051"/>
            <a:ext cx="4614942" cy="13542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Innovation Platform of the Pardubice Region (IPPK)</a:t>
            </a:r>
            <a:endParaRPr lang="cs-CZ" sz="1600" dirty="0"/>
          </a:p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Pardubice Business </a:t>
            </a:r>
            <a:r>
              <a:rPr lang="cs-CZ" sz="1600" dirty="0" err="1"/>
              <a:t>Incubator</a:t>
            </a:r>
            <a:r>
              <a:rPr lang="cs-CZ" sz="1600" dirty="0"/>
              <a:t> (P-PINK)</a:t>
            </a:r>
          </a:p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Regional Development Agency of the Pardubice Region</a:t>
            </a:r>
            <a:r>
              <a:rPr lang="cs-CZ" sz="1600" dirty="0"/>
              <a:t> (RRAPK)</a:t>
            </a:r>
          </a:p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600" dirty="0" err="1"/>
              <a:t>Regional</a:t>
            </a:r>
            <a:r>
              <a:rPr lang="cs-CZ" sz="1600" dirty="0"/>
              <a:t> </a:t>
            </a:r>
            <a:r>
              <a:rPr lang="cs-CZ" sz="1600" dirty="0" err="1"/>
              <a:t>Chamber</a:t>
            </a:r>
            <a:r>
              <a:rPr lang="cs-CZ" sz="1600" dirty="0"/>
              <a:t> of </a:t>
            </a:r>
            <a:r>
              <a:rPr lang="cs-CZ" sz="1600" dirty="0" err="1"/>
              <a:t>Commerce</a:t>
            </a:r>
            <a:endParaRPr lang="cs-CZ" sz="160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DE96FC7-C569-3FFD-6855-BE02788352C7}"/>
              </a:ext>
            </a:extLst>
          </p:cNvPr>
          <p:cNvSpPr txBox="1"/>
          <p:nvPr/>
        </p:nvSpPr>
        <p:spPr>
          <a:xfrm>
            <a:off x="577392" y="1098209"/>
            <a:ext cx="6094428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800" b="1" cap="all" dirty="0" err="1">
                <a:solidFill>
                  <a:schemeClr val="accent1"/>
                </a:solidFill>
              </a:rPr>
              <a:t>Strategic</a:t>
            </a:r>
            <a:r>
              <a:rPr lang="cs-CZ" sz="1800" b="1" cap="all" dirty="0">
                <a:solidFill>
                  <a:schemeClr val="accent1"/>
                </a:solidFill>
              </a:rPr>
              <a:t> </a:t>
            </a:r>
            <a:r>
              <a:rPr lang="cs-CZ" sz="1800" b="1" cap="all" dirty="0" err="1">
                <a:solidFill>
                  <a:schemeClr val="accent1"/>
                </a:solidFill>
              </a:rPr>
              <a:t>regional</a:t>
            </a:r>
            <a:r>
              <a:rPr lang="cs-CZ" sz="1800" b="1" cap="all" dirty="0">
                <a:solidFill>
                  <a:schemeClr val="accent1"/>
                </a:solidFill>
              </a:rPr>
              <a:t> </a:t>
            </a:r>
            <a:r>
              <a:rPr lang="cs-CZ" sz="1800" b="1" cap="all" dirty="0" err="1">
                <a:solidFill>
                  <a:schemeClr val="accent1"/>
                </a:solidFill>
              </a:rPr>
              <a:t>bodies</a:t>
            </a:r>
            <a:endParaRPr lang="cs-CZ" sz="1800" b="1" cap="all" dirty="0">
              <a:solidFill>
                <a:schemeClr val="accent1"/>
              </a:solidFill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2987531B-F371-190B-0D9A-EFBE01ADC557}"/>
              </a:ext>
            </a:extLst>
          </p:cNvPr>
          <p:cNvSpPr txBox="1"/>
          <p:nvPr/>
        </p:nvSpPr>
        <p:spPr>
          <a:xfrm>
            <a:off x="683140" y="1463664"/>
            <a:ext cx="4721619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Regional Standing Conference of the Pardubice Region (RSK)</a:t>
            </a:r>
            <a:endParaRPr lang="cs-CZ" sz="1600" dirty="0"/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600" dirty="0" err="1"/>
              <a:t>Regional</a:t>
            </a:r>
            <a:r>
              <a:rPr lang="cs-CZ" sz="1600" dirty="0"/>
              <a:t> Innovation </a:t>
            </a:r>
            <a:r>
              <a:rPr lang="cs-CZ" sz="1600" dirty="0" err="1"/>
              <a:t>Council</a:t>
            </a:r>
            <a:r>
              <a:rPr lang="cs-CZ" sz="1600" dirty="0"/>
              <a:t> (KRPI)</a:t>
            </a: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Integrated Territorial Investments of the Hradec</a:t>
            </a:r>
            <a:r>
              <a:rPr lang="cs-CZ" sz="1600"/>
              <a:t>-</a:t>
            </a:r>
            <a:r>
              <a:rPr lang="en-US" sz="1600"/>
              <a:t>Pardubice </a:t>
            </a:r>
            <a:r>
              <a:rPr lang="en-US" sz="1600" dirty="0"/>
              <a:t>Agglomeration</a:t>
            </a:r>
            <a:r>
              <a:rPr lang="cs-CZ" sz="1600" dirty="0"/>
              <a:t> (ITI)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58C6B7B-29EE-F832-4C32-6C16F6634236}"/>
              </a:ext>
            </a:extLst>
          </p:cNvPr>
          <p:cNvSpPr txBox="1"/>
          <p:nvPr/>
        </p:nvSpPr>
        <p:spPr>
          <a:xfrm>
            <a:off x="577392" y="2788150"/>
            <a:ext cx="6094428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b="1" cap="all" dirty="0">
                <a:solidFill>
                  <a:schemeClr val="accent1"/>
                </a:solidFill>
              </a:rPr>
              <a:t>Innovation </a:t>
            </a:r>
            <a:r>
              <a:rPr lang="cs-CZ" b="1" cap="all" dirty="0" err="1">
                <a:solidFill>
                  <a:schemeClr val="accent1"/>
                </a:solidFill>
              </a:rPr>
              <a:t>ecosystem</a:t>
            </a:r>
            <a:r>
              <a:rPr lang="cs-CZ" b="1" cap="all" dirty="0">
                <a:solidFill>
                  <a:schemeClr val="accent1"/>
                </a:solidFill>
              </a:rPr>
              <a:t> </a:t>
            </a:r>
            <a:r>
              <a:rPr lang="cs-CZ" b="1" cap="all" dirty="0" err="1">
                <a:solidFill>
                  <a:schemeClr val="accent1"/>
                </a:solidFill>
              </a:rPr>
              <a:t>partners</a:t>
            </a:r>
            <a:endParaRPr lang="cs-CZ" sz="1800" b="1" cap="all" dirty="0">
              <a:solidFill>
                <a:schemeClr val="accent1"/>
              </a:solidFill>
            </a:endParaRPr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3E8CCB80-E95E-837F-7959-6F7431175E4D}"/>
              </a:ext>
            </a:extLst>
          </p:cNvPr>
          <p:cNvSpPr/>
          <p:nvPr/>
        </p:nvSpPr>
        <p:spPr>
          <a:xfrm>
            <a:off x="5935685" y="210344"/>
            <a:ext cx="2904806" cy="2904806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1D76A59-0944-20D4-94B9-D07B9696C4E8}"/>
              </a:ext>
            </a:extLst>
          </p:cNvPr>
          <p:cNvSpPr/>
          <p:nvPr/>
        </p:nvSpPr>
        <p:spPr>
          <a:xfrm>
            <a:off x="6671820" y="2495208"/>
            <a:ext cx="1371351" cy="1371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53B6C70-DA8B-EC97-344D-72D2FECF7913}"/>
              </a:ext>
            </a:extLst>
          </p:cNvPr>
          <p:cNvSpPr txBox="1"/>
          <p:nvPr/>
        </p:nvSpPr>
        <p:spPr>
          <a:xfrm>
            <a:off x="577392" y="4485893"/>
            <a:ext cx="6094428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b="1" cap="all" dirty="0">
                <a:solidFill>
                  <a:schemeClr val="accent1"/>
                </a:solidFill>
              </a:rPr>
              <a:t>EXAMPLE </a:t>
            </a:r>
            <a:r>
              <a:rPr lang="cs-CZ" b="1" cap="all" dirty="0" err="1">
                <a:solidFill>
                  <a:schemeClr val="accent1"/>
                </a:solidFill>
              </a:rPr>
              <a:t>projects</a:t>
            </a:r>
            <a:endParaRPr lang="cs-CZ" sz="1800" b="1" cap="all" dirty="0">
              <a:solidFill>
                <a:schemeClr val="accent1"/>
              </a:solidFill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887FA8A-CFD7-5283-149D-496111BD6ADB}"/>
              </a:ext>
            </a:extLst>
          </p:cNvPr>
          <p:cNvSpPr txBox="1"/>
          <p:nvPr/>
        </p:nvSpPr>
        <p:spPr>
          <a:xfrm>
            <a:off x="4017646" y="4796754"/>
            <a:ext cx="4110358" cy="206210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Multi-sector and Interdisciplinary Cooperation in Research and Development of Communication, Information and Detection Technologies for Control and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Signalling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 Systems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research in the fields of electronic sensors, radio elements, radar systems and shielding materials for communication, and detection and information technologies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83E2802-0666-2872-10A6-87DF2FA83521}"/>
              </a:ext>
            </a:extLst>
          </p:cNvPr>
          <p:cNvSpPr txBox="1"/>
          <p:nvPr/>
        </p:nvSpPr>
        <p:spPr>
          <a:xfrm>
            <a:off x="8455719" y="4795897"/>
            <a:ext cx="3486900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Biomedical Indicators for Personalized Medicine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advanced technologies and procedures in the field of personalized medicine with a focus on the most fragile population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013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0" grpId="0"/>
      <p:bldP spid="25" grpId="0"/>
      <p:bldP spid="26" grpId="0"/>
      <p:bldP spid="33" grpId="0"/>
      <p:bldP spid="38" grpId="0" animBg="1"/>
      <p:bldP spid="39" grpId="0" animBg="1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6ECF9-C93B-4C9A-ADD0-883F22C52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Zástupný symbol pro obrázek 21">
            <a:extLst>
              <a:ext uri="{FF2B5EF4-FFF2-40B4-BE49-F238E27FC236}">
                <a16:creationId xmlns:a16="http://schemas.microsoft.com/office/drawing/2014/main" id="{898803E2-10A6-37ED-9CDB-7383DC0E8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3702" y="-579378"/>
            <a:ext cx="4684979" cy="4474006"/>
          </a:xfrm>
          <a:prstGeom prst="ellipse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3B78363F-9FD0-E0FB-175B-9CF501992907}"/>
              </a:ext>
            </a:extLst>
          </p:cNvPr>
          <p:cNvSpPr txBox="1"/>
          <p:nvPr/>
        </p:nvSpPr>
        <p:spPr>
          <a:xfrm>
            <a:off x="237887" y="60188"/>
            <a:ext cx="6094428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COOPERATION WITH </a:t>
            </a:r>
            <a:r>
              <a:rPr lang="cs-CZ" sz="3200" b="1" dirty="0">
                <a:solidFill>
                  <a:srgbClr val="FF0000"/>
                </a:solidFill>
              </a:rPr>
              <a:t>REGIONAL </a:t>
            </a:r>
            <a:r>
              <a:rPr lang="en-US" sz="3200" b="1" dirty="0">
                <a:solidFill>
                  <a:srgbClr val="FF0000"/>
                </a:solidFill>
              </a:rPr>
              <a:t>COMPANIES AND PUBLIC SECTOR</a:t>
            </a:r>
            <a:endParaRPr lang="en-US" sz="3200" b="1" cap="all" dirty="0">
              <a:solidFill>
                <a:srgbClr val="FF0000"/>
              </a:solidFill>
              <a:latin typeface="Fenomen Sans" panose="020B0604020202020204" charset="-18"/>
              <a:ea typeface="Open Sans" charset="0"/>
              <a:cs typeface="Open Sans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4208E-8E8B-A9D3-87F6-15D228E8718A}"/>
              </a:ext>
            </a:extLst>
          </p:cNvPr>
          <p:cNvSpPr txBox="1"/>
          <p:nvPr/>
        </p:nvSpPr>
        <p:spPr>
          <a:xfrm>
            <a:off x="683140" y="4325701"/>
            <a:ext cx="3486899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Contract research and expert services</a:t>
            </a:r>
          </a:p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Student theses with companies and public institutions</a:t>
            </a:r>
          </a:p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Cooperation with city and regional departments on practical challenges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08D3B94D-C5BF-942C-D476-86D887689A52}"/>
              </a:ext>
            </a:extLst>
          </p:cNvPr>
          <p:cNvSpPr txBox="1"/>
          <p:nvPr/>
        </p:nvSpPr>
        <p:spPr>
          <a:xfrm>
            <a:off x="683140" y="2837492"/>
            <a:ext cx="4614942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Internships, trainee </a:t>
            </a:r>
            <a:r>
              <a:rPr lang="en-US" sz="1600" dirty="0" err="1"/>
              <a:t>programmes</a:t>
            </a:r>
            <a:r>
              <a:rPr lang="en-US" sz="1600" dirty="0"/>
              <a:t> and industry mentoring</a:t>
            </a:r>
          </a:p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Career Centre and </a:t>
            </a:r>
            <a:r>
              <a:rPr lang="en-US" sz="1600" dirty="0" err="1"/>
              <a:t>labour</a:t>
            </a:r>
            <a:r>
              <a:rPr lang="en-US" sz="1600" dirty="0"/>
              <a:t>-market connection</a:t>
            </a:r>
            <a:endParaRPr lang="cs-CZ" sz="1600" dirty="0"/>
          </a:p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KONTAKT job fair for students and graduates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6BF7BE4-2D99-BC88-37AF-FFCBD7274E9F}"/>
              </a:ext>
            </a:extLst>
          </p:cNvPr>
          <p:cNvSpPr txBox="1"/>
          <p:nvPr/>
        </p:nvSpPr>
        <p:spPr>
          <a:xfrm>
            <a:off x="577392" y="1292170"/>
            <a:ext cx="6094428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800" b="1" cap="all" dirty="0">
                <a:solidFill>
                  <a:schemeClr val="accent1"/>
                </a:solidFill>
              </a:rPr>
              <a:t>RESEARCH </a:t>
            </a:r>
            <a:r>
              <a:rPr lang="en-US" sz="1800" b="1" cap="all" dirty="0">
                <a:solidFill>
                  <a:schemeClr val="accent1"/>
                </a:solidFill>
              </a:rPr>
              <a:t>&amp; INNOVATION</a:t>
            </a:r>
            <a:endParaRPr lang="cs-CZ" sz="1800" b="1" cap="all" dirty="0">
              <a:solidFill>
                <a:schemeClr val="accent1"/>
              </a:solidFill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5C7080E8-9A3B-FADA-14BC-119E20DA0F88}"/>
              </a:ext>
            </a:extLst>
          </p:cNvPr>
          <p:cNvSpPr txBox="1"/>
          <p:nvPr/>
        </p:nvSpPr>
        <p:spPr>
          <a:xfrm>
            <a:off x="683140" y="1657625"/>
            <a:ext cx="472161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Joint R&amp;D projects with regional companies</a:t>
            </a: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T</a:t>
            </a:r>
            <a:r>
              <a:rPr lang="cs-CZ" sz="1600" dirty="0" err="1"/>
              <a:t>echnology</a:t>
            </a:r>
            <a:r>
              <a:rPr lang="cs-CZ" sz="1600" dirty="0"/>
              <a:t> transfer and </a:t>
            </a:r>
            <a:r>
              <a:rPr lang="cs-CZ" sz="1600" dirty="0" err="1"/>
              <a:t>commercialization</a:t>
            </a:r>
            <a:endParaRPr lang="cs-CZ" sz="1600" dirty="0"/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E</a:t>
            </a:r>
            <a:r>
              <a:rPr lang="cs-CZ" sz="1600" dirty="0" err="1"/>
              <a:t>ntrepreneurship</a:t>
            </a:r>
            <a:r>
              <a:rPr lang="cs-CZ" sz="1600" dirty="0"/>
              <a:t> support </a:t>
            </a:r>
            <a:r>
              <a:rPr lang="cs-CZ" sz="1600" dirty="0" err="1"/>
              <a:t>with</a:t>
            </a:r>
            <a:r>
              <a:rPr lang="cs-CZ" sz="1600" dirty="0"/>
              <a:t> P-PINK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AE52FB0F-2B2C-A443-AB66-B15E2B9FF05E}"/>
              </a:ext>
            </a:extLst>
          </p:cNvPr>
          <p:cNvSpPr txBox="1"/>
          <p:nvPr/>
        </p:nvSpPr>
        <p:spPr>
          <a:xfrm>
            <a:off x="577392" y="2492591"/>
            <a:ext cx="6094428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b="1" cap="all" dirty="0">
                <a:solidFill>
                  <a:schemeClr val="accent1"/>
                </a:solidFill>
              </a:rPr>
              <a:t>Talent &amp; </a:t>
            </a:r>
            <a:r>
              <a:rPr lang="cs-CZ" b="1" cap="all" dirty="0" err="1">
                <a:solidFill>
                  <a:schemeClr val="accent1"/>
                </a:solidFill>
              </a:rPr>
              <a:t>employability</a:t>
            </a:r>
            <a:endParaRPr lang="cs-CZ" sz="1800" b="1" cap="all" dirty="0">
              <a:solidFill>
                <a:schemeClr val="accent1"/>
              </a:solidFill>
            </a:endParaRPr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0B3B2B97-3F1A-6351-9329-D05D5F32147C}"/>
              </a:ext>
            </a:extLst>
          </p:cNvPr>
          <p:cNvSpPr/>
          <p:nvPr/>
        </p:nvSpPr>
        <p:spPr>
          <a:xfrm>
            <a:off x="6730011" y="-482381"/>
            <a:ext cx="2904806" cy="2904806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85C6E241-0671-7726-2F64-C69694DB8A2E}"/>
              </a:ext>
            </a:extLst>
          </p:cNvPr>
          <p:cNvSpPr/>
          <p:nvPr/>
        </p:nvSpPr>
        <p:spPr>
          <a:xfrm>
            <a:off x="7466146" y="1802483"/>
            <a:ext cx="1371351" cy="1371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12FF6F4-435B-ABED-5200-FA0312BC7F9F}"/>
              </a:ext>
            </a:extLst>
          </p:cNvPr>
          <p:cNvSpPr txBox="1"/>
          <p:nvPr/>
        </p:nvSpPr>
        <p:spPr>
          <a:xfrm>
            <a:off x="577392" y="4014840"/>
            <a:ext cx="6094428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b="1" cap="all" dirty="0" err="1">
                <a:solidFill>
                  <a:schemeClr val="accent1"/>
                </a:solidFill>
              </a:rPr>
              <a:t>Solutions</a:t>
            </a:r>
            <a:r>
              <a:rPr lang="cs-CZ" b="1" cap="all" dirty="0">
                <a:solidFill>
                  <a:schemeClr val="accent1"/>
                </a:solidFill>
              </a:rPr>
              <a:t> </a:t>
            </a:r>
            <a:r>
              <a:rPr lang="cs-CZ" b="1" cap="all" dirty="0" err="1">
                <a:solidFill>
                  <a:schemeClr val="accent1"/>
                </a:solidFill>
              </a:rPr>
              <a:t>for</a:t>
            </a:r>
            <a:r>
              <a:rPr lang="cs-CZ" b="1" cap="all" dirty="0">
                <a:solidFill>
                  <a:schemeClr val="accent1"/>
                </a:solidFill>
              </a:rPr>
              <a:t> </a:t>
            </a:r>
            <a:r>
              <a:rPr lang="cs-CZ" b="1" cap="all" dirty="0" err="1">
                <a:solidFill>
                  <a:schemeClr val="accent1"/>
                </a:solidFill>
              </a:rPr>
              <a:t>the</a:t>
            </a:r>
            <a:r>
              <a:rPr lang="cs-CZ" b="1" cap="all" dirty="0">
                <a:solidFill>
                  <a:schemeClr val="accent1"/>
                </a:solidFill>
              </a:rPr>
              <a:t> region</a:t>
            </a:r>
            <a:endParaRPr lang="cs-CZ" sz="1800" b="1" cap="all" dirty="0">
              <a:solidFill>
                <a:schemeClr val="accent1"/>
              </a:solidFill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DDBD97E2-AB7C-CF71-DAE3-C76376B36A36}"/>
              </a:ext>
            </a:extLst>
          </p:cNvPr>
          <p:cNvSpPr txBox="1"/>
          <p:nvPr/>
        </p:nvSpPr>
        <p:spPr>
          <a:xfrm>
            <a:off x="5935685" y="6150114"/>
            <a:ext cx="6094428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UPCE is a knowledge partner for regional industry and a talent pipeline for employers across the Pardubice Region.</a:t>
            </a:r>
            <a:endParaRPr lang="cs-CZ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960470-1C75-5803-28F0-A9A2133C1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743" y="3811231"/>
            <a:ext cx="2476846" cy="57158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6A6EF56-6DC0-6847-36C2-746BA8C3A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576" y="4642721"/>
            <a:ext cx="3200847" cy="65731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5A7C9A5-F495-7336-95E4-0C92F58F2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293" y="4196558"/>
            <a:ext cx="2600688" cy="40010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7D5842B-CE09-A32C-41F1-83BF69044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1349" y="2775106"/>
            <a:ext cx="1857634" cy="771633"/>
          </a:xfrm>
          <a:prstGeom prst="rect">
            <a:avLst/>
          </a:prstGeom>
        </p:spPr>
      </p:pic>
      <p:pic>
        <p:nvPicPr>
          <p:cNvPr id="2052" name="Picture 4" descr="Kontakty">
            <a:extLst>
              <a:ext uri="{FF2B5EF4-FFF2-40B4-BE49-F238E27FC236}">
                <a16:creationId xmlns:a16="http://schemas.microsoft.com/office/drawing/2014/main" id="{F24B0BB5-E518-2408-C136-E7E915E68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983" y="5419487"/>
            <a:ext cx="2811416" cy="61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8E1599A-8A50-C524-BDBC-E570EE73E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9719" y="5425535"/>
            <a:ext cx="1828216" cy="133189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48579763-03A5-B417-404E-59A3EEB9C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2409" y="5695486"/>
            <a:ext cx="2523046" cy="9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492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0" grpId="0"/>
      <p:bldP spid="25" grpId="0"/>
      <p:bldP spid="26" grpId="0"/>
      <p:bldP spid="33" grpId="0"/>
      <p:bldP spid="38" grpId="0" animBg="1"/>
      <p:bldP spid="39" grpId="0" animBg="1"/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333AD1FA-0A9B-8485-1EE5-8DEE57D28903}"/>
              </a:ext>
            </a:extLst>
          </p:cNvPr>
          <p:cNvCxnSpPr/>
          <p:nvPr/>
        </p:nvCxnSpPr>
        <p:spPr>
          <a:xfrm>
            <a:off x="757052" y="2283745"/>
            <a:ext cx="25018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9">
            <a:extLst>
              <a:ext uri="{FF2B5EF4-FFF2-40B4-BE49-F238E27FC236}">
                <a16:creationId xmlns:a16="http://schemas.microsoft.com/office/drawing/2014/main" id="{4BB4DDA4-1D26-DA7C-52C5-00E8A9A9D776}"/>
              </a:ext>
            </a:extLst>
          </p:cNvPr>
          <p:cNvSpPr txBox="1"/>
          <p:nvPr/>
        </p:nvSpPr>
        <p:spPr>
          <a:xfrm>
            <a:off x="740318" y="2401145"/>
            <a:ext cx="2501838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Pardubice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Studentská 95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532 10 Pardubice</a:t>
            </a:r>
            <a:b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Czech Republic</a:t>
            </a:r>
          </a:p>
          <a:p>
            <a:r>
              <a:rPr lang="cs-CZ" sz="1600" dirty="0">
                <a:solidFill>
                  <a:srgbClr val="FF0000"/>
                </a:solidFill>
              </a:rPr>
              <a:t>www.upce.cz/en</a:t>
            </a:r>
          </a:p>
          <a:p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9734706B-4E61-0215-A544-2EFFC59A4BD0}"/>
              </a:ext>
            </a:extLst>
          </p:cNvPr>
          <p:cNvSpPr txBox="1"/>
          <p:nvPr/>
        </p:nvSpPr>
        <p:spPr>
          <a:xfrm>
            <a:off x="740318" y="634819"/>
            <a:ext cx="611768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CONTACTS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EC3B9F2-F22C-CA8D-37AC-F4E771E84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6364" y="0"/>
            <a:ext cx="8235636" cy="685800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BC4EA3F5-89FD-5ACE-C31B-CBD6305386CE}"/>
              </a:ext>
            </a:extLst>
          </p:cNvPr>
          <p:cNvSpPr/>
          <p:nvPr/>
        </p:nvSpPr>
        <p:spPr>
          <a:xfrm>
            <a:off x="2693285" y="4356160"/>
            <a:ext cx="2501840" cy="2501840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0ED17AD8-A0F0-3159-C6EA-BB6CB9144826}"/>
              </a:ext>
            </a:extLst>
          </p:cNvPr>
          <p:cNvSpPr/>
          <p:nvPr/>
        </p:nvSpPr>
        <p:spPr>
          <a:xfrm>
            <a:off x="1471987" y="4473559"/>
            <a:ext cx="2115215" cy="21152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0CCF134-5CE5-2E57-3750-229C49618E8A}"/>
              </a:ext>
            </a:extLst>
          </p:cNvPr>
          <p:cNvSpPr/>
          <p:nvPr/>
        </p:nvSpPr>
        <p:spPr>
          <a:xfrm>
            <a:off x="2365903" y="4054749"/>
            <a:ext cx="1299403" cy="1299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301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rázek 21">
            <a:extLst>
              <a:ext uri="{FF2B5EF4-FFF2-40B4-BE49-F238E27FC236}">
                <a16:creationId xmlns:a16="http://schemas.microsoft.com/office/drawing/2014/main" id="{7CBCC2B1-85A6-07A1-9D00-0294F60C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59" t="27578" r="18236" b="19895"/>
          <a:stretch/>
        </p:blipFill>
        <p:spPr>
          <a:xfrm>
            <a:off x="8497454" y="-314037"/>
            <a:ext cx="3971636" cy="3792787"/>
          </a:xfrm>
          <a:prstGeom prst="ellipse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96422E7-E359-9001-F2F6-22B2540CF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1541952"/>
              </p:ext>
            </p:extLst>
          </p:nvPr>
        </p:nvGraphicFramePr>
        <p:xfrm>
          <a:off x="0" y="711200"/>
          <a:ext cx="12191999" cy="615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3">
            <a:extLst>
              <a:ext uri="{FF2B5EF4-FFF2-40B4-BE49-F238E27FC236}">
                <a16:creationId xmlns:a16="http://schemas.microsoft.com/office/drawing/2014/main" id="{29831955-B060-4DE1-5DB5-4AD4F4919870}"/>
              </a:ext>
            </a:extLst>
          </p:cNvPr>
          <p:cNvSpPr txBox="1"/>
          <p:nvPr/>
        </p:nvSpPr>
        <p:spPr>
          <a:xfrm>
            <a:off x="6042973" y="6264105"/>
            <a:ext cx="586116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cs-CZ" sz="3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Writing</a:t>
            </a:r>
            <a:r>
              <a:rPr lang="cs-CZ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3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our</a:t>
            </a:r>
            <a:r>
              <a:rPr lang="cs-CZ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3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history</a:t>
            </a:r>
            <a:r>
              <a:rPr lang="cs-CZ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3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since</a:t>
            </a:r>
            <a:r>
              <a:rPr lang="cs-CZ" sz="3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1950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A980E319-1673-D809-28EC-FE51153F06CC}"/>
              </a:ext>
            </a:extLst>
          </p:cNvPr>
          <p:cNvSpPr txBox="1"/>
          <p:nvPr/>
        </p:nvSpPr>
        <p:spPr>
          <a:xfrm>
            <a:off x="641996" y="634819"/>
            <a:ext cx="481037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UNIVERSITY OF PARDUBICE</a:t>
            </a:r>
          </a:p>
        </p:txBody>
      </p:sp>
    </p:spTree>
    <p:extLst>
      <p:ext uri="{BB962C8B-B14F-4D97-AF65-F5344CB8AC3E}">
        <p14:creationId xmlns:p14="http://schemas.microsoft.com/office/powerpoint/2010/main" val="38243461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A64818A-3BCA-4AC8-8948-B31AC6A57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>
                                            <p:graphicEl>
                                              <a:dgm id="{2A64818A-3BCA-4AC8-8948-B31AC6A57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>
                                            <p:graphicEl>
                                              <a:dgm id="{2A64818A-3BCA-4AC8-8948-B31AC6A57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33B411B-5CE9-402B-A71E-57C26EE41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>
                                            <p:graphicEl>
                                              <a:dgm id="{F33B411B-5CE9-402B-A71E-57C26EE41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>
                                            <p:graphicEl>
                                              <a:dgm id="{F33B411B-5CE9-402B-A71E-57C26EE41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A8B9E5D-D52D-48C6-A3EC-BAD0120B1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>
                                            <p:graphicEl>
                                              <a:dgm id="{AA8B9E5D-D52D-48C6-A3EC-BAD0120B1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>
                                            <p:graphicEl>
                                              <a:dgm id="{AA8B9E5D-D52D-48C6-A3EC-BAD0120B1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9212601-5142-4D6E-8846-225EDC89F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">
                                            <p:graphicEl>
                                              <a:dgm id="{09212601-5142-4D6E-8846-225EDC89F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>
                                            <p:graphicEl>
                                              <a:dgm id="{09212601-5142-4D6E-8846-225EDC89F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E35AD31-9B28-400F-8267-F64B18D01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">
                                            <p:graphicEl>
                                              <a:dgm id="{2E35AD31-9B28-400F-8267-F64B18D01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>
                                            <p:graphicEl>
                                              <a:dgm id="{2E35AD31-9B28-400F-8267-F64B18D01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B35BA3D-643B-4D7E-BC96-14A35231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>
                                            <p:graphicEl>
                                              <a:dgm id="{6B35BA3D-643B-4D7E-BC96-14A35231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>
                                            <p:graphicEl>
                                              <a:dgm id="{6B35BA3D-643B-4D7E-BC96-14A35231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DD3828D-A4FB-42F6-ACCF-A28ADC21D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>
                                            <p:graphicEl>
                                              <a:dgm id="{9DD3828D-A4FB-42F6-ACCF-A28ADC21D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>
                                            <p:graphicEl>
                                              <a:dgm id="{9DD3828D-A4FB-42F6-ACCF-A28ADC21D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6AF64E8-300C-4C70-B54E-C7D59051D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2">
                                            <p:graphicEl>
                                              <a:dgm id="{76AF64E8-300C-4C70-B54E-C7D59051D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graphicEl>
                                              <a:dgm id="{76AF64E8-300C-4C70-B54E-C7D59051D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1390298-901F-4FB2-9649-A7C41B207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>
                                            <p:graphicEl>
                                              <a:dgm id="{81390298-901F-4FB2-9649-A7C41B207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>
                                            <p:graphicEl>
                                              <a:dgm id="{81390298-901F-4FB2-9649-A7C41B207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025A8BD-7ADA-4093-93D6-C03DAF9A2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graphicEl>
                                              <a:dgm id="{E025A8BD-7ADA-4093-93D6-C03DAF9A2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graphicEl>
                                              <a:dgm id="{E025A8BD-7ADA-4093-93D6-C03DAF9A2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4729B1E-64E3-42B9-B715-FDF4466EC5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2">
                                            <p:graphicEl>
                                              <a:dgm id="{A4729B1E-64E3-42B9-B715-FDF4466EC5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>
                                            <p:graphicEl>
                                              <a:dgm id="{A4729B1E-64E3-42B9-B715-FDF4466EC5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29E371E-480A-4259-A9CB-6C66F2012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2">
                                            <p:graphicEl>
                                              <a:dgm id="{929E371E-480A-4259-A9CB-6C66F2012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>
                                            <p:graphicEl>
                                              <a:dgm id="{929E371E-480A-4259-A9CB-6C66F2012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69B32AA-EC0A-43DE-85B8-6D7D46804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>
                                            <p:graphicEl>
                                              <a:dgm id="{D69B32AA-EC0A-43DE-85B8-6D7D46804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2">
                                            <p:graphicEl>
                                              <a:dgm id="{D69B32AA-EC0A-43DE-85B8-6D7D46804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ADF855A-0EC6-4DAD-B14E-685A00135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>
                                            <p:graphicEl>
                                              <a:dgm id="{6ADF855A-0EC6-4DAD-B14E-685A00135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>
                                            <p:graphicEl>
                                              <a:dgm id="{6ADF855A-0EC6-4DAD-B14E-685A00135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87AC5AA-45B0-4903-B16A-B6504838C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2">
                                            <p:graphicEl>
                                              <a:dgm id="{C87AC5AA-45B0-4903-B16A-B6504838C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">
                                            <p:graphicEl>
                                              <a:dgm id="{C87AC5AA-45B0-4903-B16A-B6504838C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250"/>
                            </p:stCondLst>
                            <p:childTnLst>
                              <p:par>
                                <p:cTn id="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8A07B69-4289-4A41-9F35-D417E541A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>
                                            <p:graphicEl>
                                              <a:dgm id="{78A07B69-4289-4A41-9F35-D417E541A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>
                                            <p:graphicEl>
                                              <a:dgm id="{78A07B69-4289-4A41-9F35-D417E541A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416825F-2778-4ABB-A1FD-2A1CBDAC2C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2">
                                            <p:graphicEl>
                                              <a:dgm id="{F416825F-2778-4ABB-A1FD-2A1CBDAC2C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2">
                                            <p:graphicEl>
                                              <a:dgm id="{F416825F-2778-4ABB-A1FD-2A1CBDAC2C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750"/>
                            </p:stCondLst>
                            <p:childTnLst>
                              <p:par>
                                <p:cTn id="9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055D5FA-B6F9-44F2-AEE0-38853A1BF9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2">
                                            <p:graphicEl>
                                              <a:dgm id="{A055D5FA-B6F9-44F2-AEE0-38853A1BF9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2">
                                            <p:graphicEl>
                                              <a:dgm id="{A055D5FA-B6F9-44F2-AEE0-38853A1BF9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65A7ACD-1D32-44A3-B04F-191E385A2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2">
                                            <p:graphicEl>
                                              <a:dgm id="{365A7ACD-1D32-44A3-B04F-191E385A2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2">
                                            <p:graphicEl>
                                              <a:dgm id="{365A7ACD-1D32-44A3-B04F-191E385A2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250"/>
                            </p:stCondLst>
                            <p:childTnLst>
                              <p:par>
                                <p:cTn id="1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51CE3DB-F9F0-4856-B14C-A9C009A439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2">
                                            <p:graphicEl>
                                              <a:dgm id="{A51CE3DB-F9F0-4856-B14C-A9C009A439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">
                                            <p:graphicEl>
                                              <a:dgm id="{A51CE3DB-F9F0-4856-B14C-A9C009A439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FEEEE8C-C1BB-4D4B-9261-AF23BC21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2">
                                            <p:graphicEl>
                                              <a:dgm id="{AFEEEE8C-C1BB-4D4B-9261-AF23BC21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2">
                                            <p:graphicEl>
                                              <a:dgm id="{AFEEEE8C-C1BB-4D4B-9261-AF23BC21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C634E23-0170-48E3-80B2-3BC0EFE49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2">
                                            <p:graphicEl>
                                              <a:dgm id="{DC634E23-0170-48E3-80B2-3BC0EFE49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2">
                                            <p:graphicEl>
                                              <a:dgm id="{DC634E23-0170-48E3-80B2-3BC0EFE49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  <p:bldP spid="1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zeď, boty, osoba&#10;&#10;Popis byl vytvořen automaticky">
            <a:extLst>
              <a:ext uri="{FF2B5EF4-FFF2-40B4-BE49-F238E27FC236}">
                <a16:creationId xmlns:a16="http://schemas.microsoft.com/office/drawing/2014/main" id="{08B1C48D-31A0-72E2-5BFE-09C5E97C6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0"/>
            <a:ext cx="10275831" cy="685800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D3F7678D-80AE-2463-D7B2-A516DCADBB59}"/>
              </a:ext>
            </a:extLst>
          </p:cNvPr>
          <p:cNvSpPr txBox="1"/>
          <p:nvPr/>
        </p:nvSpPr>
        <p:spPr>
          <a:xfrm>
            <a:off x="740318" y="634819"/>
            <a:ext cx="4231177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WE OFFER EDUCATION IN SEVERAL FIELDS</a:t>
            </a:r>
            <a:endParaRPr lang="en-US" sz="3200" b="1" cap="all" dirty="0">
              <a:solidFill>
                <a:srgbClr val="FF0000"/>
              </a:solidFill>
              <a:latin typeface="Fenomen Sans" panose="020B0604020202020204" charset="-18"/>
              <a:ea typeface="Open Sans" charset="0"/>
              <a:cs typeface="Open Sans" charset="0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3589EBE9-285C-6719-A8E0-E8E17AC2A5F9}"/>
              </a:ext>
            </a:extLst>
          </p:cNvPr>
          <p:cNvSpPr txBox="1"/>
          <p:nvPr/>
        </p:nvSpPr>
        <p:spPr>
          <a:xfrm>
            <a:off x="740318" y="2346856"/>
            <a:ext cx="4810375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Transport </a:t>
            </a:r>
          </a:p>
          <a:p>
            <a:pPr marL="285750" indent="-28575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Economics</a:t>
            </a:r>
            <a:endParaRPr lang="cs-CZ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Humanities</a:t>
            </a:r>
            <a:endParaRPr lang="cs-CZ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Chemistry</a:t>
            </a:r>
            <a:endParaRPr lang="cs-CZ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Electrical</a:t>
            </a:r>
            <a:r>
              <a:rPr lang="cs-CZ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Engineering and </a:t>
            </a:r>
            <a:r>
              <a:rPr lang="cs-CZ" sz="1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Informatics</a:t>
            </a:r>
            <a:endParaRPr lang="cs-CZ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Art </a:t>
            </a:r>
            <a:r>
              <a:rPr lang="cs-CZ" sz="1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Restoration</a:t>
            </a:r>
            <a:endParaRPr lang="cs-CZ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Health</a:t>
            </a:r>
            <a:r>
              <a:rPr lang="cs-CZ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Studies</a:t>
            </a:r>
            <a:endParaRPr lang="cs-CZ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EA726B4C-58CD-FDFD-DE7B-E47A3831C94C}"/>
              </a:ext>
            </a:extLst>
          </p:cNvPr>
          <p:cNvSpPr txBox="1"/>
          <p:nvPr/>
        </p:nvSpPr>
        <p:spPr>
          <a:xfrm>
            <a:off x="954629" y="4447125"/>
            <a:ext cx="118135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en-US" sz="5400" b="1" cap="al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CA13DF6-CD8A-0026-8135-3E3CE64FAA4C}"/>
              </a:ext>
            </a:extLst>
          </p:cNvPr>
          <p:cNvSpPr txBox="1"/>
          <p:nvPr/>
        </p:nvSpPr>
        <p:spPr>
          <a:xfrm>
            <a:off x="1486914" y="5254732"/>
            <a:ext cx="2737984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 PROGRAMMES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1403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DAFDE89D-4E46-A946-11F3-21297FADB186}"/>
              </a:ext>
            </a:extLst>
          </p:cNvPr>
          <p:cNvSpPr txBox="1"/>
          <p:nvPr/>
        </p:nvSpPr>
        <p:spPr>
          <a:xfrm>
            <a:off x="740318" y="634819"/>
            <a:ext cx="481037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7 000 STUDENTS</a:t>
            </a:r>
            <a:endParaRPr lang="en-US" sz="3200" b="1" cap="all" dirty="0">
              <a:solidFill>
                <a:srgbClr val="FF0000"/>
              </a:solidFill>
              <a:latin typeface="Fenomen Sans" panose="020B0604020202020204" charset="-18"/>
              <a:ea typeface="Open Sans" charset="0"/>
              <a:cs typeface="Open Sans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30434734-3D8B-8B46-3BDB-AFE740E4CAC2}"/>
              </a:ext>
            </a:extLst>
          </p:cNvPr>
          <p:cNvSpPr txBox="1"/>
          <p:nvPr/>
        </p:nvSpPr>
        <p:spPr>
          <a:xfrm>
            <a:off x="9199725" y="5442478"/>
            <a:ext cx="1581401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en-US" sz="2400" b="1" cap="al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AABDEA78-B03C-2EE5-5DF6-1298538DA563}"/>
              </a:ext>
            </a:extLst>
          </p:cNvPr>
          <p:cNvSpPr txBox="1"/>
          <p:nvPr/>
        </p:nvSpPr>
        <p:spPr>
          <a:xfrm>
            <a:off x="7134539" y="5442478"/>
            <a:ext cx="1181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550</a:t>
            </a:r>
            <a:endParaRPr lang="en-US" sz="2400" b="1" cap="al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8530A4EF-1A4F-73D7-1A16-2A967811A50E}"/>
              </a:ext>
            </a:extLst>
          </p:cNvPr>
          <p:cNvSpPr txBox="1"/>
          <p:nvPr/>
        </p:nvSpPr>
        <p:spPr>
          <a:xfrm>
            <a:off x="9479148" y="5835527"/>
            <a:ext cx="193788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ERASMUS </a:t>
            </a:r>
          </a:p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en-US" sz="1600" b="1" cap="all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B7344754-8CE6-0C9B-BFD1-4E609FB4550C}"/>
              </a:ext>
            </a:extLst>
          </p:cNvPr>
          <p:cNvSpPr txBox="1"/>
          <p:nvPr/>
        </p:nvSpPr>
        <p:spPr>
          <a:xfrm>
            <a:off x="7374477" y="5850060"/>
            <a:ext cx="151835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STUDENTS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10753B41-8CCB-5367-8D23-558B5C1378E2}"/>
              </a:ext>
            </a:extLst>
          </p:cNvPr>
          <p:cNvSpPr txBox="1"/>
          <p:nvPr/>
        </p:nvSpPr>
        <p:spPr>
          <a:xfrm>
            <a:off x="830299" y="5468137"/>
            <a:ext cx="1181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73 %</a:t>
            </a:r>
            <a:endParaRPr lang="en-US" sz="2400" b="1" cap="al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8A70BDD5-07EF-07C3-0B44-5834F1F07B79}"/>
              </a:ext>
            </a:extLst>
          </p:cNvPr>
          <p:cNvSpPr txBox="1"/>
          <p:nvPr/>
        </p:nvSpPr>
        <p:spPr>
          <a:xfrm>
            <a:off x="1070237" y="5875719"/>
            <a:ext cx="15183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BACHELOR'S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E172DEA7-963B-BDD6-A38B-5A68E3FF513C}"/>
              </a:ext>
            </a:extLst>
          </p:cNvPr>
          <p:cNvSpPr txBox="1"/>
          <p:nvPr/>
        </p:nvSpPr>
        <p:spPr>
          <a:xfrm>
            <a:off x="2875492" y="5468137"/>
            <a:ext cx="1181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22 %</a:t>
            </a:r>
            <a:endParaRPr lang="en-US" sz="2400" b="1" cap="al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A43F4CC0-D9A2-002C-7949-477686A25DB8}"/>
              </a:ext>
            </a:extLst>
          </p:cNvPr>
          <p:cNvSpPr txBox="1"/>
          <p:nvPr/>
        </p:nvSpPr>
        <p:spPr>
          <a:xfrm>
            <a:off x="3046763" y="5882784"/>
            <a:ext cx="15183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MASTER'S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EFFD7DA0-6058-4222-E0F6-BDA120ED208F}"/>
              </a:ext>
            </a:extLst>
          </p:cNvPr>
          <p:cNvSpPr txBox="1"/>
          <p:nvPr/>
        </p:nvSpPr>
        <p:spPr>
          <a:xfrm>
            <a:off x="5089346" y="5430217"/>
            <a:ext cx="1181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5 %</a:t>
            </a:r>
            <a:endParaRPr lang="en-US" sz="2400" b="1" cap="al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8E99243D-C963-59E4-AC69-6CA7A9F79043}"/>
              </a:ext>
            </a:extLst>
          </p:cNvPr>
          <p:cNvSpPr txBox="1"/>
          <p:nvPr/>
        </p:nvSpPr>
        <p:spPr>
          <a:xfrm>
            <a:off x="5247075" y="5848729"/>
            <a:ext cx="15183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DOCTORAL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F80DD5A0-7A61-8116-A562-40AF64B3554C}"/>
              </a:ext>
            </a:extLst>
          </p:cNvPr>
          <p:cNvSpPr txBox="1"/>
          <p:nvPr/>
        </p:nvSpPr>
        <p:spPr>
          <a:xfrm>
            <a:off x="740318" y="1697261"/>
            <a:ext cx="4372455" cy="32932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400">
              <a:buClr>
                <a:srgbClr val="FF0000"/>
              </a:buClr>
              <a:buSzPct val="100000"/>
              <a:defRPr/>
            </a:pPr>
            <a:r>
              <a:rPr lang="en-US" sz="1600" dirty="0">
                <a:solidFill>
                  <a:srgbClr val="00B0F0"/>
                </a:solidFill>
              </a:rPr>
              <a:t>Faculty of Health Studies</a:t>
            </a:r>
            <a:endParaRPr lang="cs-CZ" sz="1600" dirty="0">
              <a:solidFill>
                <a:srgbClr val="00B0F0"/>
              </a:solidFill>
            </a:endParaRPr>
          </a:p>
          <a:p>
            <a:pPr lvl="0" defTabSz="914400">
              <a:buClr>
                <a:srgbClr val="FF0000"/>
              </a:buClr>
              <a:buSzPct val="100000"/>
              <a:defRPr/>
            </a:pPr>
            <a:endParaRPr lang="en-US" sz="1600" dirty="0">
              <a:solidFill>
                <a:srgbClr val="00B0F0"/>
              </a:solidFill>
            </a:endParaRPr>
          </a:p>
          <a:p>
            <a:pPr defTabSz="914400">
              <a:buClr>
                <a:srgbClr val="FF0000"/>
              </a:buClr>
              <a:buSzPct val="100000"/>
              <a:defRPr/>
            </a:pPr>
            <a:r>
              <a:rPr lang="en-US" sz="1600" dirty="0">
                <a:solidFill>
                  <a:srgbClr val="E7AE05"/>
                </a:solidFill>
              </a:rPr>
              <a:t>Faculty of </a:t>
            </a:r>
            <a:r>
              <a:rPr lang="cs-CZ" sz="1600" dirty="0" err="1">
                <a:solidFill>
                  <a:srgbClr val="E7AE05"/>
                </a:solidFill>
              </a:rPr>
              <a:t>Restoration</a:t>
            </a:r>
            <a:endParaRPr lang="cs-CZ" sz="1600" dirty="0">
              <a:solidFill>
                <a:srgbClr val="E7AE05"/>
              </a:solidFill>
            </a:endParaRPr>
          </a:p>
          <a:p>
            <a:pPr lvl="0" defTabSz="914400">
              <a:buClr>
                <a:srgbClr val="FF0000"/>
              </a:buClr>
              <a:buSzPct val="100000"/>
              <a:defRPr/>
            </a:pPr>
            <a:endParaRPr lang="cs-CZ" sz="1600" dirty="0">
              <a:solidFill>
                <a:srgbClr val="E7AE05"/>
              </a:solidFill>
            </a:endParaRPr>
          </a:p>
          <a:p>
            <a:pPr defTabSz="914400">
              <a:buClr>
                <a:srgbClr val="FF0000"/>
              </a:buClr>
              <a:buSzPct val="100000"/>
              <a:defRPr/>
            </a:pPr>
            <a:r>
              <a:rPr lang="en-US" sz="1600" dirty="0">
                <a:solidFill>
                  <a:srgbClr val="00B4C5"/>
                </a:solidFill>
              </a:rPr>
              <a:t>Faculty of Electrical Engineering and Informatics</a:t>
            </a:r>
          </a:p>
          <a:p>
            <a:pPr lvl="0" defTabSz="914400">
              <a:buClr>
                <a:srgbClr val="FF0000"/>
              </a:buClr>
              <a:buSzPct val="100000"/>
              <a:defRPr/>
            </a:pPr>
            <a:endParaRPr lang="cs-CZ" sz="1600" dirty="0">
              <a:solidFill>
                <a:srgbClr val="00B4C5"/>
              </a:solidFill>
            </a:endParaRPr>
          </a:p>
          <a:p>
            <a:pPr defTabSz="914400">
              <a:buClr>
                <a:srgbClr val="FF0000"/>
              </a:buClr>
              <a:buSzPct val="100000"/>
              <a:defRPr/>
            </a:pPr>
            <a:r>
              <a:rPr lang="en-US" sz="1600" dirty="0">
                <a:solidFill>
                  <a:srgbClr val="CC0066"/>
                </a:solidFill>
              </a:rPr>
              <a:t>Faculty of Chemical Technology </a:t>
            </a:r>
            <a:endParaRPr lang="cs-CZ" sz="1600" dirty="0">
              <a:solidFill>
                <a:srgbClr val="CC0066"/>
              </a:solidFill>
            </a:endParaRPr>
          </a:p>
          <a:p>
            <a:pPr lvl="0" defTabSz="914400">
              <a:buClr>
                <a:srgbClr val="FF0000"/>
              </a:buClr>
              <a:buSzPct val="100000"/>
              <a:defRPr/>
            </a:pPr>
            <a:endParaRPr lang="cs-CZ" sz="1600" dirty="0">
              <a:solidFill>
                <a:srgbClr val="CC0066"/>
              </a:solidFill>
            </a:endParaRPr>
          </a:p>
          <a:p>
            <a:pPr defTabSz="914400">
              <a:buClr>
                <a:srgbClr val="FF0000"/>
              </a:buClr>
              <a:buSzPct val="100000"/>
              <a:defRPr/>
            </a:pPr>
            <a:r>
              <a:rPr lang="en-US" sz="1600" dirty="0">
                <a:solidFill>
                  <a:srgbClr val="00B050"/>
                </a:solidFill>
              </a:rPr>
              <a:t>Faculty of Economics and Administration</a:t>
            </a:r>
          </a:p>
          <a:p>
            <a:pPr lvl="0" defTabSz="914400">
              <a:buClr>
                <a:srgbClr val="FF0000"/>
              </a:buClr>
              <a:buSzPct val="100000"/>
              <a:defRPr/>
            </a:pPr>
            <a:endParaRPr lang="cs-CZ" sz="1600" dirty="0">
              <a:solidFill>
                <a:srgbClr val="00B050"/>
              </a:solidFill>
            </a:endParaRPr>
          </a:p>
          <a:p>
            <a:pPr defTabSz="914400">
              <a:buClr>
                <a:srgbClr val="FF0000"/>
              </a:buClr>
              <a:buSzPct val="100000"/>
              <a:defRPr/>
            </a:pPr>
            <a:r>
              <a:rPr lang="en-US" sz="1600" dirty="0">
                <a:solidFill>
                  <a:srgbClr val="005BAA"/>
                </a:solidFill>
              </a:rPr>
              <a:t>Faculty of Transport Engineering</a:t>
            </a:r>
          </a:p>
          <a:p>
            <a:pPr lvl="0" defTabSz="914400">
              <a:buClr>
                <a:srgbClr val="FF0000"/>
              </a:buClr>
              <a:buSzPct val="100000"/>
              <a:defRPr/>
            </a:pPr>
            <a:endParaRPr lang="cs-CZ" sz="1600" dirty="0">
              <a:solidFill>
                <a:srgbClr val="005BAA"/>
              </a:solidFill>
            </a:endParaRPr>
          </a:p>
          <a:p>
            <a:pPr defTabSz="914400">
              <a:buClr>
                <a:srgbClr val="FF0000"/>
              </a:buClr>
              <a:buSzPct val="100000"/>
              <a:defRPr/>
            </a:pPr>
            <a:r>
              <a:rPr lang="en-US" sz="1600" dirty="0">
                <a:solidFill>
                  <a:srgbClr val="EB6D25"/>
                </a:solidFill>
              </a:rPr>
              <a:t>Faculty of Arts</a:t>
            </a:r>
            <a:r>
              <a:rPr lang="cs-CZ" sz="1600" dirty="0">
                <a:solidFill>
                  <a:srgbClr val="EB6D25"/>
                </a:solidFill>
              </a:rPr>
              <a:t> </a:t>
            </a:r>
            <a:r>
              <a:rPr lang="en-US" sz="1600" dirty="0">
                <a:solidFill>
                  <a:srgbClr val="EB6D25"/>
                </a:solidFill>
              </a:rPr>
              <a:t>and Philosophy</a:t>
            </a:r>
          </a:p>
        </p:txBody>
      </p:sp>
      <p:pic>
        <p:nvPicPr>
          <p:cNvPr id="32" name="Obrázek 31" descr="Obsah obrázku text, snímek obrazovky, kruh, Písmo&#10;&#10;Popis byl vytvořen automaticky">
            <a:extLst>
              <a:ext uri="{FF2B5EF4-FFF2-40B4-BE49-F238E27FC236}">
                <a16:creationId xmlns:a16="http://schemas.microsoft.com/office/drawing/2014/main" id="{25146366-8C39-FB8B-77EB-86C91DEB8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444" y="1042552"/>
            <a:ext cx="4372455" cy="403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690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  <p:bldP spid="1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5">
            <a:extLst>
              <a:ext uri="{FF2B5EF4-FFF2-40B4-BE49-F238E27FC236}">
                <a16:creationId xmlns:a16="http://schemas.microsoft.com/office/drawing/2014/main" id="{ABB5B47A-D53F-E904-96D1-39D70C6567AC}"/>
              </a:ext>
            </a:extLst>
          </p:cNvPr>
          <p:cNvSpPr txBox="1"/>
          <p:nvPr/>
        </p:nvSpPr>
        <p:spPr>
          <a:xfrm>
            <a:off x="1592979" y="1671491"/>
            <a:ext cx="4005479" cy="50182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b="1" cap="all" dirty="0">
                <a:solidFill>
                  <a:schemeClr val="accent1"/>
                </a:solidFill>
              </a:rPr>
              <a:t>NATURAL SCIENCES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dirty="0" err="1"/>
              <a:t>Computer</a:t>
            </a:r>
            <a:r>
              <a:rPr lang="cs-CZ" sz="1600" dirty="0"/>
              <a:t> </a:t>
            </a:r>
            <a:r>
              <a:rPr lang="cs-CZ" sz="1600" dirty="0" err="1"/>
              <a:t>Sciences</a:t>
            </a:r>
            <a:r>
              <a:rPr lang="cs-CZ" sz="1600" dirty="0"/>
              <a:t>, </a:t>
            </a:r>
            <a:r>
              <a:rPr lang="cs-CZ" sz="1600" dirty="0" err="1"/>
              <a:t>Information</a:t>
            </a:r>
            <a:r>
              <a:rPr lang="cs-CZ" sz="1600" dirty="0"/>
              <a:t> </a:t>
            </a:r>
            <a:r>
              <a:rPr lang="cs-CZ" sz="1600" dirty="0" err="1"/>
              <a:t>Sciences</a:t>
            </a: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dirty="0" err="1"/>
              <a:t>Organic</a:t>
            </a:r>
            <a:r>
              <a:rPr lang="cs-CZ" sz="1600" dirty="0"/>
              <a:t> </a:t>
            </a:r>
            <a:r>
              <a:rPr lang="cs-CZ" sz="1600" dirty="0" err="1"/>
              <a:t>Chemistry</a:t>
            </a: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dirty="0" err="1"/>
              <a:t>Inorganic</a:t>
            </a:r>
            <a:r>
              <a:rPr lang="cs-CZ" sz="1600" dirty="0"/>
              <a:t> and </a:t>
            </a:r>
            <a:r>
              <a:rPr lang="cs-CZ" sz="1600" dirty="0" err="1"/>
              <a:t>Nuclear</a:t>
            </a:r>
            <a:r>
              <a:rPr lang="cs-CZ" sz="1600" dirty="0"/>
              <a:t> </a:t>
            </a:r>
            <a:r>
              <a:rPr lang="cs-CZ" sz="1600" dirty="0" err="1"/>
              <a:t>Chemistry</a:t>
            </a: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dirty="0" err="1"/>
              <a:t>Physical</a:t>
            </a:r>
            <a:r>
              <a:rPr lang="cs-CZ" sz="1600" dirty="0"/>
              <a:t> </a:t>
            </a:r>
            <a:r>
              <a:rPr lang="cs-CZ" sz="1600" dirty="0" err="1"/>
              <a:t>Chemistry</a:t>
            </a: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dirty="0" err="1"/>
              <a:t>Analytical</a:t>
            </a:r>
            <a:r>
              <a:rPr lang="cs-CZ" sz="1600" dirty="0"/>
              <a:t> </a:t>
            </a:r>
            <a:r>
              <a:rPr lang="cs-CZ" sz="1600" dirty="0" err="1"/>
              <a:t>Chemistry</a:t>
            </a: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b="1" cap="all" dirty="0">
                <a:solidFill>
                  <a:schemeClr val="accent1"/>
                </a:solidFill>
              </a:rPr>
              <a:t>ENGINEERING AND TECHNOLOGY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dirty="0" err="1"/>
              <a:t>Materials</a:t>
            </a:r>
            <a:r>
              <a:rPr lang="cs-CZ" sz="1600" dirty="0"/>
              <a:t> </a:t>
            </a:r>
            <a:r>
              <a:rPr lang="cs-CZ" sz="1600" dirty="0" err="1"/>
              <a:t>Engineering</a:t>
            </a: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dirty="0" err="1"/>
              <a:t>Coatings</a:t>
            </a:r>
            <a:r>
              <a:rPr lang="cs-CZ" sz="1600" dirty="0"/>
              <a:t> and </a:t>
            </a:r>
            <a:r>
              <a:rPr lang="cs-CZ" sz="1600" dirty="0" err="1"/>
              <a:t>Films</a:t>
            </a: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b="1" cap="all" dirty="0">
                <a:solidFill>
                  <a:schemeClr val="accent1"/>
                </a:solidFill>
              </a:rPr>
              <a:t>ARTS AND SOCIAL SCIENCES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dirty="0" err="1"/>
              <a:t>History</a:t>
            </a: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dirty="0" err="1"/>
              <a:t>Philosophy</a:t>
            </a:r>
            <a:r>
              <a:rPr lang="cs-CZ" sz="1600" dirty="0"/>
              <a:t>, </a:t>
            </a:r>
            <a:r>
              <a:rPr lang="cs-CZ" sz="1600" dirty="0" err="1"/>
              <a:t>Ethics</a:t>
            </a: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600" dirty="0" err="1"/>
              <a:t>Arts</a:t>
            </a:r>
            <a:r>
              <a:rPr lang="cs-CZ" sz="1600" dirty="0"/>
              <a:t>, Art </a:t>
            </a:r>
            <a:r>
              <a:rPr lang="cs-CZ" sz="1600" dirty="0" err="1"/>
              <a:t>History</a:t>
            </a:r>
            <a:endParaRPr lang="cs-CZ" sz="1600" dirty="0"/>
          </a:p>
          <a:p>
            <a:pPr>
              <a:lnSpc>
                <a:spcPct val="110000"/>
              </a:lnSpc>
              <a:buClr>
                <a:srgbClr val="FF0000"/>
              </a:buClr>
            </a:pPr>
            <a:endParaRPr lang="cs-CZ" sz="2000" dirty="0"/>
          </a:p>
        </p:txBody>
      </p:sp>
      <p:pic>
        <p:nvPicPr>
          <p:cNvPr id="7" name="Zástupný symbol pro obrázek 21">
            <a:extLst>
              <a:ext uri="{FF2B5EF4-FFF2-40B4-BE49-F238E27FC236}">
                <a16:creationId xmlns:a16="http://schemas.microsoft.com/office/drawing/2014/main" id="{EF126900-532E-7D24-78F6-B6856AEBD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3358" y="1386243"/>
            <a:ext cx="5735069" cy="5476809"/>
          </a:xfrm>
          <a:prstGeom prst="ellipse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F8D2958E-5C2F-CC95-2403-7DBE3EC411C1}"/>
              </a:ext>
            </a:extLst>
          </p:cNvPr>
          <p:cNvSpPr txBox="1"/>
          <p:nvPr/>
        </p:nvSpPr>
        <p:spPr>
          <a:xfrm>
            <a:off x="740317" y="634819"/>
            <a:ext cx="1113745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3200" b="1" cap="all" dirty="0" err="1">
                <a:solidFill>
                  <a:srgbClr val="FF0000"/>
                </a:solidFill>
              </a:rPr>
              <a:t>ExcelLENT</a:t>
            </a:r>
            <a:r>
              <a:rPr lang="cs-CZ" sz="3200" b="1" cap="all" dirty="0">
                <a:solidFill>
                  <a:srgbClr val="FF0000"/>
                </a:solidFill>
              </a:rPr>
              <a:t> SCIENTIFIC AND RESEARCH TEAMS</a:t>
            </a:r>
            <a:endParaRPr lang="en-US" sz="3200" b="1" cap="all" dirty="0">
              <a:solidFill>
                <a:srgbClr val="FF0000"/>
              </a:solidFill>
              <a:latin typeface="Fenomen Sans" panose="020B0604020202020204" charset="-18"/>
              <a:ea typeface="Open Sans" charset="0"/>
              <a:cs typeface="Open Sans" charset="0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01A5CBFE-870E-A60C-52A6-12590AD286FE}"/>
              </a:ext>
            </a:extLst>
          </p:cNvPr>
          <p:cNvSpPr/>
          <p:nvPr/>
        </p:nvSpPr>
        <p:spPr>
          <a:xfrm>
            <a:off x="4783389" y="3646758"/>
            <a:ext cx="2904806" cy="2904806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0172F0B-1AF5-AEF3-6E99-5C69B4404FBA}"/>
              </a:ext>
            </a:extLst>
          </p:cNvPr>
          <p:cNvSpPr/>
          <p:nvPr/>
        </p:nvSpPr>
        <p:spPr>
          <a:xfrm>
            <a:off x="5550116" y="2735134"/>
            <a:ext cx="1371351" cy="1371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7F8F91CA-FCF2-2CE3-9B71-E7692F480301}"/>
              </a:ext>
            </a:extLst>
          </p:cNvPr>
          <p:cNvGrpSpPr/>
          <p:nvPr/>
        </p:nvGrpSpPr>
        <p:grpSpPr>
          <a:xfrm>
            <a:off x="905314" y="3633912"/>
            <a:ext cx="637726" cy="546303"/>
            <a:chOff x="905314" y="3568571"/>
            <a:chExt cx="637726" cy="546303"/>
          </a:xfrm>
        </p:grpSpPr>
        <p:sp>
          <p:nvSpPr>
            <p:cNvPr id="2" name="Oval 15">
              <a:extLst>
                <a:ext uri="{FF2B5EF4-FFF2-40B4-BE49-F238E27FC236}">
                  <a16:creationId xmlns:a16="http://schemas.microsoft.com/office/drawing/2014/main" id="{0E414219-98D3-1775-5B4C-4AC36C6CCBDC}"/>
                </a:ext>
              </a:extLst>
            </p:cNvPr>
            <p:cNvSpPr/>
            <p:nvPr/>
          </p:nvSpPr>
          <p:spPr>
            <a:xfrm>
              <a:off x="905314" y="3597405"/>
              <a:ext cx="433113" cy="4331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2F3B220F-370D-2726-8ACC-1D9E9B6A3237}"/>
                </a:ext>
              </a:extLst>
            </p:cNvPr>
            <p:cNvSpPr txBox="1"/>
            <p:nvPr/>
          </p:nvSpPr>
          <p:spPr>
            <a:xfrm>
              <a:off x="1106705" y="3568571"/>
              <a:ext cx="436335" cy="54630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lvl="0">
                <a:lnSpc>
                  <a:spcPct val="110000"/>
                </a:lnSpc>
                <a:spcBef>
                  <a:spcPts val="1000"/>
                </a:spcBef>
                <a:buClr>
                  <a:srgbClr val="FF0000"/>
                </a:buClr>
              </a:pPr>
              <a:r>
                <a:rPr lang="cs-CZ" sz="3000" b="1" dirty="0">
                  <a:solidFill>
                    <a:schemeClr val="bg1"/>
                  </a:solidFill>
                  <a:latin typeface="Fenomen Sans" panose="00000500000000000000" pitchFamily="50" charset="-18"/>
                </a:rPr>
                <a:t>2</a:t>
              </a:r>
            </a:p>
          </p:txBody>
        </p:sp>
      </p:grpSp>
      <p:sp>
        <p:nvSpPr>
          <p:cNvPr id="10" name="Oval 15">
            <a:extLst>
              <a:ext uri="{FF2B5EF4-FFF2-40B4-BE49-F238E27FC236}">
                <a16:creationId xmlns:a16="http://schemas.microsoft.com/office/drawing/2014/main" id="{AD53FA09-B5DF-D988-4460-0E6FF16BA3CF}"/>
              </a:ext>
            </a:extLst>
          </p:cNvPr>
          <p:cNvSpPr/>
          <p:nvPr/>
        </p:nvSpPr>
        <p:spPr>
          <a:xfrm>
            <a:off x="905314" y="1520922"/>
            <a:ext cx="433113" cy="4331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8B9E7B-4A04-8BCF-3B5F-ADF210059DCA}"/>
              </a:ext>
            </a:extLst>
          </p:cNvPr>
          <p:cNvSpPr txBox="1"/>
          <p:nvPr/>
        </p:nvSpPr>
        <p:spPr>
          <a:xfrm>
            <a:off x="1106705" y="1492088"/>
            <a:ext cx="436335" cy="56085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FF0000"/>
              </a:buClr>
            </a:pPr>
            <a:r>
              <a:rPr lang="cs-CZ" sz="3000" b="1" dirty="0">
                <a:solidFill>
                  <a:schemeClr val="bg1"/>
                </a:solidFill>
                <a:latin typeface="Fenomen Sans" panose="00000500000000000000" pitchFamily="50" charset="-18"/>
              </a:rPr>
              <a:t>1</a:t>
            </a:r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480A4D83-DB5D-655C-D4A1-CD696E0A7D5C}"/>
              </a:ext>
            </a:extLst>
          </p:cNvPr>
          <p:cNvSpPr/>
          <p:nvPr/>
        </p:nvSpPr>
        <p:spPr>
          <a:xfrm>
            <a:off x="905314" y="5014311"/>
            <a:ext cx="433113" cy="4331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18F6868F-D99D-1FCB-39C0-5E501A6FD244}"/>
              </a:ext>
            </a:extLst>
          </p:cNvPr>
          <p:cNvSpPr txBox="1"/>
          <p:nvPr/>
        </p:nvSpPr>
        <p:spPr>
          <a:xfrm>
            <a:off x="1106705" y="4969700"/>
            <a:ext cx="436335" cy="54630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FF0000"/>
              </a:buClr>
            </a:pPr>
            <a:r>
              <a:rPr lang="cs-CZ" sz="3000" b="1" dirty="0">
                <a:solidFill>
                  <a:schemeClr val="bg1"/>
                </a:solidFill>
                <a:latin typeface="Fenomen Sans" panose="00000500000000000000" pitchFamily="50" charset="-1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676898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 animBg="1"/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DAFDE89D-4E46-A946-11F3-21297FADB186}"/>
              </a:ext>
            </a:extLst>
          </p:cNvPr>
          <p:cNvSpPr txBox="1"/>
          <p:nvPr/>
        </p:nvSpPr>
        <p:spPr>
          <a:xfrm>
            <a:off x="7180766" y="665392"/>
            <a:ext cx="4313464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RESEARCH 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AND DEVELOPMENT</a:t>
            </a:r>
            <a:endParaRPr lang="en-US" sz="3200" b="1" cap="all" dirty="0">
              <a:solidFill>
                <a:srgbClr val="FF0000"/>
              </a:solidFill>
              <a:latin typeface="Fenomen Sans" panose="020B0604020202020204" charset="-18"/>
              <a:ea typeface="Open Sans" charset="0"/>
              <a:cs typeface="Open Sans" charset="0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10753B41-8CCB-5367-8D23-558B5C1378E2}"/>
              </a:ext>
            </a:extLst>
          </p:cNvPr>
          <p:cNvSpPr txBox="1"/>
          <p:nvPr/>
        </p:nvSpPr>
        <p:spPr>
          <a:xfrm>
            <a:off x="8517066" y="5106594"/>
            <a:ext cx="1181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350 </a:t>
            </a:r>
            <a:endParaRPr lang="en-US" sz="2400" b="1" cap="al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8A70BDD5-07EF-07C3-0B44-5834F1F07B79}"/>
              </a:ext>
            </a:extLst>
          </p:cNvPr>
          <p:cNvSpPr txBox="1"/>
          <p:nvPr/>
        </p:nvSpPr>
        <p:spPr>
          <a:xfrm>
            <a:off x="8757004" y="5514176"/>
            <a:ext cx="151835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PUBLICATIONS PER YEAR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E172DEA7-963B-BDD6-A38B-5A68E3FF513C}"/>
              </a:ext>
            </a:extLst>
          </p:cNvPr>
          <p:cNvSpPr txBox="1"/>
          <p:nvPr/>
        </p:nvSpPr>
        <p:spPr>
          <a:xfrm>
            <a:off x="10312877" y="5106594"/>
            <a:ext cx="1181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en-US" sz="2400" b="1" cap="al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A43F4CC0-D9A2-002C-7949-477686A25DB8}"/>
              </a:ext>
            </a:extLst>
          </p:cNvPr>
          <p:cNvSpPr txBox="1"/>
          <p:nvPr/>
        </p:nvSpPr>
        <p:spPr>
          <a:xfrm>
            <a:off x="10552815" y="5514176"/>
            <a:ext cx="151835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R&amp;D PROJECTS CURRENTLY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C53CD66E-5381-E0F1-B274-0C031870B2D2}"/>
              </a:ext>
            </a:extLst>
          </p:cNvPr>
          <p:cNvSpPr txBox="1"/>
          <p:nvPr/>
        </p:nvSpPr>
        <p:spPr>
          <a:xfrm>
            <a:off x="4492023" y="5115025"/>
            <a:ext cx="1181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1 200 </a:t>
            </a:r>
            <a:endParaRPr lang="en-US" sz="2400" b="1" cap="al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25C6F868-7F1C-F5DA-5B9E-ED48037E09A0}"/>
              </a:ext>
            </a:extLst>
          </p:cNvPr>
          <p:cNvSpPr txBox="1"/>
          <p:nvPr/>
        </p:nvSpPr>
        <p:spPr>
          <a:xfrm>
            <a:off x="4731961" y="5522607"/>
            <a:ext cx="15183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06A33B56-B956-60C4-48E0-46DA25D51058}"/>
              </a:ext>
            </a:extLst>
          </p:cNvPr>
          <p:cNvSpPr txBox="1"/>
          <p:nvPr/>
        </p:nvSpPr>
        <p:spPr>
          <a:xfrm>
            <a:off x="6445150" y="5115025"/>
            <a:ext cx="118135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700</a:t>
            </a:r>
            <a:endParaRPr lang="en-US" sz="2400" b="1" cap="all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F64B26C7-AB5B-514D-3BB7-8D8AA4723BAC}"/>
              </a:ext>
            </a:extLst>
          </p:cNvPr>
          <p:cNvSpPr txBox="1"/>
          <p:nvPr/>
        </p:nvSpPr>
        <p:spPr>
          <a:xfrm>
            <a:off x="6685088" y="5522607"/>
            <a:ext cx="191734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ACADEMIC STAFF</a:t>
            </a:r>
          </a:p>
        </p:txBody>
      </p:sp>
      <p:pic>
        <p:nvPicPr>
          <p:cNvPr id="8" name="Zástupný symbol pro obrázek 21">
            <a:extLst>
              <a:ext uri="{FF2B5EF4-FFF2-40B4-BE49-F238E27FC236}">
                <a16:creationId xmlns:a16="http://schemas.microsoft.com/office/drawing/2014/main" id="{05C24C3F-7C0E-1744-ED63-F2B5F3471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8"/>
          <a:stretch/>
        </p:blipFill>
        <p:spPr>
          <a:xfrm flipH="1">
            <a:off x="-941605" y="-693988"/>
            <a:ext cx="5735069" cy="5476809"/>
          </a:xfrm>
          <a:prstGeom prst="ellipse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62E29F47-1869-C6FD-B8AD-1AE601ECE6B9}"/>
              </a:ext>
            </a:extLst>
          </p:cNvPr>
          <p:cNvSpPr/>
          <p:nvPr/>
        </p:nvSpPr>
        <p:spPr>
          <a:xfrm>
            <a:off x="2984458" y="1808095"/>
            <a:ext cx="2904806" cy="2904806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6A485FD3-246A-16D1-363E-688F6A9C5AAD}"/>
              </a:ext>
            </a:extLst>
          </p:cNvPr>
          <p:cNvSpPr/>
          <p:nvPr/>
        </p:nvSpPr>
        <p:spPr>
          <a:xfrm>
            <a:off x="2675390" y="3966075"/>
            <a:ext cx="1371351" cy="1371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DD275281-BA18-46DC-4E62-9FDC8C50F443}"/>
              </a:ext>
            </a:extLst>
          </p:cNvPr>
          <p:cNvSpPr txBox="1"/>
          <p:nvPr/>
        </p:nvSpPr>
        <p:spPr>
          <a:xfrm>
            <a:off x="7244953" y="2166441"/>
            <a:ext cx="4614942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Center of Materials</a:t>
            </a:r>
            <a:r>
              <a:rPr lang="cs-CZ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Nanotechnologies </a:t>
            </a:r>
            <a:r>
              <a:rPr lang="cs-CZ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CEMNAT</a:t>
            </a:r>
            <a:r>
              <a:rPr lang="cs-CZ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Centre for Ethics as Study in Human Value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Educational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Research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Centre in Transport</a:t>
            </a: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58FFC7D-C987-B07A-51EF-35F5B60E2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587" y="1722598"/>
            <a:ext cx="4187371" cy="48381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cs-CZ" sz="1800" b="1" cap="all" dirty="0" err="1">
                <a:solidFill>
                  <a:srgbClr val="FF0000"/>
                </a:solidFill>
                <a:latin typeface="+mn-lt"/>
              </a:rPr>
              <a:t>Research</a:t>
            </a:r>
            <a:r>
              <a:rPr lang="cs-CZ" sz="1800" b="1" cap="all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b="1" cap="all" dirty="0" err="1">
                <a:solidFill>
                  <a:srgbClr val="FF0000"/>
                </a:solidFill>
                <a:latin typeface="+mn-lt"/>
              </a:rPr>
              <a:t>centres</a:t>
            </a:r>
            <a:endParaRPr lang="cs-CZ" sz="1800" b="1" cap="all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B0DA90D-6270-5B84-6E56-8A0720790AE1}"/>
              </a:ext>
            </a:extLst>
          </p:cNvPr>
          <p:cNvSpPr txBox="1">
            <a:spLocks/>
          </p:cNvSpPr>
          <p:nvPr/>
        </p:nvSpPr>
        <p:spPr>
          <a:xfrm>
            <a:off x="7113856" y="3085900"/>
            <a:ext cx="4187371" cy="1181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b="1" cap="all" dirty="0">
                <a:solidFill>
                  <a:srgbClr val="FF0000"/>
                </a:solidFill>
                <a:latin typeface="+mn-lt"/>
              </a:rPr>
              <a:t>Centre for Technology and Knowledge Transfer</a:t>
            </a:r>
          </a:p>
        </p:txBody>
      </p:sp>
    </p:spTree>
    <p:extLst>
      <p:ext uri="{BB962C8B-B14F-4D97-AF65-F5344CB8AC3E}">
        <p14:creationId xmlns:p14="http://schemas.microsoft.com/office/powerpoint/2010/main" val="287313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5" grpId="0"/>
      <p:bldP spid="26" grpId="0"/>
      <p:bldP spid="2" grpId="0"/>
      <p:bldP spid="4" grpId="0"/>
      <p:bldP spid="5" grpId="0"/>
      <p:bldP spid="6" grpId="0"/>
      <p:bldP spid="11" grpId="0" animBg="1"/>
      <p:bldP spid="13" grpId="0" animBg="1"/>
      <p:bldP spid="14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C0591-76F0-0D9D-C61C-305060564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ál 16">
            <a:extLst>
              <a:ext uri="{FF2B5EF4-FFF2-40B4-BE49-F238E27FC236}">
                <a16:creationId xmlns:a16="http://schemas.microsoft.com/office/drawing/2014/main" id="{F05D1A66-C9B4-1D85-04A8-2DFBC107951D}"/>
              </a:ext>
            </a:extLst>
          </p:cNvPr>
          <p:cNvSpPr/>
          <p:nvPr/>
        </p:nvSpPr>
        <p:spPr>
          <a:xfrm>
            <a:off x="4905876" y="194764"/>
            <a:ext cx="7449879" cy="6468471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F02F2FA3-2C20-37E3-E978-6C8B72AEC0EC}"/>
              </a:ext>
            </a:extLst>
          </p:cNvPr>
          <p:cNvSpPr/>
          <p:nvPr/>
        </p:nvSpPr>
        <p:spPr>
          <a:xfrm>
            <a:off x="5809874" y="1134533"/>
            <a:ext cx="6382126" cy="5408366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C0DE263A-AA32-953E-F614-7FE5BA7AE59C}"/>
              </a:ext>
            </a:extLst>
          </p:cNvPr>
          <p:cNvSpPr/>
          <p:nvPr/>
        </p:nvSpPr>
        <p:spPr>
          <a:xfrm>
            <a:off x="6904426" y="2062718"/>
            <a:ext cx="4973346" cy="4391592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B8548AD0-0CF5-16A3-0BB4-F19AFC57FA3B}"/>
              </a:ext>
            </a:extLst>
          </p:cNvPr>
          <p:cNvSpPr txBox="1"/>
          <p:nvPr/>
        </p:nvSpPr>
        <p:spPr>
          <a:xfrm>
            <a:off x="740317" y="634819"/>
            <a:ext cx="1113745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3200" b="1" cap="all" dirty="0" err="1">
                <a:solidFill>
                  <a:srgbClr val="FF0000"/>
                </a:solidFill>
              </a:rPr>
              <a:t>Cooperation</a:t>
            </a:r>
            <a:r>
              <a:rPr lang="cs-CZ" sz="3200" b="1" cap="all" dirty="0">
                <a:solidFill>
                  <a:srgbClr val="FF0000"/>
                </a:solidFill>
              </a:rPr>
              <a:t> </a:t>
            </a:r>
            <a:r>
              <a:rPr lang="cs-CZ" sz="3200" b="1" cap="all" dirty="0" err="1">
                <a:solidFill>
                  <a:srgbClr val="FF0000"/>
                </a:solidFill>
              </a:rPr>
              <a:t>Levels</a:t>
            </a:r>
            <a:endParaRPr lang="en-US" sz="3200" b="1" cap="all" dirty="0">
              <a:solidFill>
                <a:srgbClr val="FF0000"/>
              </a:solidFill>
              <a:latin typeface="Fenomen Sans" panose="020B0604020202020204" charset="-18"/>
              <a:ea typeface="Open Sans" charset="0"/>
              <a:cs typeface="Open Sans" charset="0"/>
            </a:endParaRPr>
          </a:p>
        </p:txBody>
      </p:sp>
      <p:pic>
        <p:nvPicPr>
          <p:cNvPr id="16" name="Zástupný symbol pro obrázek 21">
            <a:extLst>
              <a:ext uri="{FF2B5EF4-FFF2-40B4-BE49-F238E27FC236}">
                <a16:creationId xmlns:a16="http://schemas.microsoft.com/office/drawing/2014/main" id="{CAAFA3D0-BA0C-E490-0E3C-05BAEECCA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4874" y="3068874"/>
            <a:ext cx="4684979" cy="4474006"/>
          </a:xfrm>
          <a:prstGeom prst="ellipse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D7D06EB9-0BA1-1131-A719-260EBDA9A459}"/>
              </a:ext>
            </a:extLst>
          </p:cNvPr>
          <p:cNvSpPr/>
          <p:nvPr/>
        </p:nvSpPr>
        <p:spPr>
          <a:xfrm>
            <a:off x="7938974" y="3172047"/>
            <a:ext cx="3615925" cy="3207834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1081B7FB-2791-9F54-79C8-BA27D620EE70}"/>
              </a:ext>
            </a:extLst>
          </p:cNvPr>
          <p:cNvSpPr txBox="1"/>
          <p:nvPr/>
        </p:nvSpPr>
        <p:spPr>
          <a:xfrm>
            <a:off x="8916406" y="4575874"/>
            <a:ext cx="223224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400">
              <a:buClr>
                <a:srgbClr val="FF0000"/>
              </a:buClr>
              <a:buSzPct val="100000"/>
              <a:defRPr/>
            </a:pPr>
            <a:r>
              <a:rPr lang="cs-CZ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City of Pardubice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A87AEAE5-7EC1-D8DA-3270-F993C8DDB161}"/>
              </a:ext>
            </a:extLst>
          </p:cNvPr>
          <p:cNvSpPr txBox="1"/>
          <p:nvPr/>
        </p:nvSpPr>
        <p:spPr>
          <a:xfrm>
            <a:off x="8081909" y="2625815"/>
            <a:ext cx="223224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400">
              <a:buClr>
                <a:srgbClr val="FF0000"/>
              </a:buClr>
              <a:buSzPct val="100000"/>
              <a:defRPr/>
            </a:pPr>
            <a:r>
              <a:rPr lang="cs-CZ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Pardubice Region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014B7A0E-B5EA-5D98-B94C-8FB54E226B7D}"/>
              </a:ext>
            </a:extLst>
          </p:cNvPr>
          <p:cNvSpPr txBox="1"/>
          <p:nvPr/>
        </p:nvSpPr>
        <p:spPr>
          <a:xfrm>
            <a:off x="7514696" y="1580032"/>
            <a:ext cx="223224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400">
              <a:buClr>
                <a:srgbClr val="FF0000"/>
              </a:buClr>
              <a:buSzPct val="100000"/>
              <a:defRPr/>
            </a:pPr>
            <a:r>
              <a:rPr lang="cs-CZ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Czech Republic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D90E8A05-F241-EE51-9728-B00C4BE2CE79}"/>
              </a:ext>
            </a:extLst>
          </p:cNvPr>
          <p:cNvSpPr txBox="1"/>
          <p:nvPr/>
        </p:nvSpPr>
        <p:spPr>
          <a:xfrm>
            <a:off x="7158859" y="686569"/>
            <a:ext cx="223224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914400">
              <a:buClr>
                <a:srgbClr val="FF0000"/>
              </a:buClr>
              <a:buSzPct val="100000"/>
              <a:defRPr/>
            </a:pPr>
            <a:r>
              <a:rPr lang="cs-CZ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International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8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4" grpId="0" animBg="1"/>
      <p:bldP spid="8" grpId="0"/>
      <p:bldP spid="6" grpId="0" animBg="1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DAFDE89D-4E46-A946-11F3-21297FADB186}"/>
              </a:ext>
            </a:extLst>
          </p:cNvPr>
          <p:cNvSpPr txBox="1"/>
          <p:nvPr/>
        </p:nvSpPr>
        <p:spPr>
          <a:xfrm>
            <a:off x="237887" y="60188"/>
            <a:ext cx="5735069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MAJOR INTERNATIONAL RESEARCH PROJECTS </a:t>
            </a:r>
            <a:endParaRPr lang="en-US" sz="3200" b="1" cap="all" dirty="0">
              <a:solidFill>
                <a:srgbClr val="FF0000"/>
              </a:solidFill>
              <a:latin typeface="Fenomen Sans" panose="020B0604020202020204" charset="-18"/>
              <a:ea typeface="Open Sans" charset="0"/>
              <a:cs typeface="Open Sans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9174B-A960-2501-4185-5C1BD9DF9A61}"/>
              </a:ext>
            </a:extLst>
          </p:cNvPr>
          <p:cNvSpPr txBox="1"/>
          <p:nvPr/>
        </p:nvSpPr>
        <p:spPr>
          <a:xfrm>
            <a:off x="6200123" y="4569017"/>
            <a:ext cx="4614942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Hybrid Virtualized Testing Certification Environment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 adoption of EGNSS for deploying efficient, resilient, and competitive ERTMS systems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D1843786-0CC5-6A35-3BD8-57BA997BE519}"/>
              </a:ext>
            </a:extLst>
          </p:cNvPr>
          <p:cNvSpPr txBox="1"/>
          <p:nvPr/>
        </p:nvSpPr>
        <p:spPr>
          <a:xfrm>
            <a:off x="683140" y="5734241"/>
            <a:ext cx="4614942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Salamander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– Smart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sensors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self-healing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functionalities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battery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longevity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manufacturability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economical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recyclability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681D52A7-F025-CDCE-014E-8675C02A79B0}"/>
              </a:ext>
            </a:extLst>
          </p:cNvPr>
          <p:cNvSpPr txBox="1"/>
          <p:nvPr/>
        </p:nvSpPr>
        <p:spPr>
          <a:xfrm>
            <a:off x="6200123" y="5389704"/>
            <a:ext cx="4614942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Building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Community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Railway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Scientific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Researchers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Academia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ERJU and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Enabling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a Network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PHDS (Academia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Teaming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Industry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- ACADEMICS4RAIL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Building a scientific community in the field of railway transport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A2A6D1F5-9C3E-0685-77C4-F4594B544EF0}"/>
              </a:ext>
            </a:extLst>
          </p:cNvPr>
          <p:cNvSpPr txBox="1"/>
          <p:nvPr/>
        </p:nvSpPr>
        <p:spPr>
          <a:xfrm>
            <a:off x="683140" y="3169993"/>
            <a:ext cx="4614942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European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Bus Rapid Transit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2030: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electrified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automated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connected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(EBRT2030)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Optimisation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of energy management for the operation of the bus line serving Václav Havel Airport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2FC71EF-0DDD-01FC-FFEA-D5198C93BEAE}"/>
              </a:ext>
            </a:extLst>
          </p:cNvPr>
          <p:cNvSpPr txBox="1"/>
          <p:nvPr/>
        </p:nvSpPr>
        <p:spPr>
          <a:xfrm>
            <a:off x="577392" y="1282934"/>
            <a:ext cx="6094428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800" b="1" cap="all" dirty="0">
                <a:solidFill>
                  <a:schemeClr val="accent1"/>
                </a:solidFill>
              </a:rPr>
              <a:t>program </a:t>
            </a:r>
            <a:r>
              <a:rPr lang="cs-CZ" sz="1800" b="1" cap="all" dirty="0" err="1">
                <a:solidFill>
                  <a:schemeClr val="accent1"/>
                </a:solidFill>
              </a:rPr>
              <a:t>erc</a:t>
            </a:r>
            <a:r>
              <a:rPr lang="cs-CZ" sz="1800" b="1" cap="all" dirty="0">
                <a:solidFill>
                  <a:schemeClr val="accent1"/>
                </a:solidFill>
              </a:rPr>
              <a:t> – horizon </a:t>
            </a:r>
            <a:r>
              <a:rPr lang="cs-CZ" sz="1800" b="1" cap="all" dirty="0" err="1">
                <a:solidFill>
                  <a:schemeClr val="accent1"/>
                </a:solidFill>
              </a:rPr>
              <a:t>europe</a:t>
            </a:r>
            <a:endParaRPr lang="cs-CZ" sz="1800" b="1" cap="all" dirty="0">
              <a:solidFill>
                <a:schemeClr val="accent1"/>
              </a:solidFill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AFE9223F-EF19-7A86-0DBD-5B03AFE80080}"/>
              </a:ext>
            </a:extLst>
          </p:cNvPr>
          <p:cNvSpPr txBox="1"/>
          <p:nvPr/>
        </p:nvSpPr>
        <p:spPr>
          <a:xfrm>
            <a:off x="683140" y="1648389"/>
            <a:ext cx="4614942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Oncolipidomics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lipidomic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dysregulation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pattern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blood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similar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various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cancers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? (ONCOLIPID)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Lipid analysis and its application in cancer diagnostics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1772EFD7-5DFF-B08C-B02D-2A73E562B81A}"/>
              </a:ext>
            </a:extLst>
          </p:cNvPr>
          <p:cNvSpPr txBox="1"/>
          <p:nvPr/>
        </p:nvSpPr>
        <p:spPr>
          <a:xfrm>
            <a:off x="577392" y="2825092"/>
            <a:ext cx="6094428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cs-CZ" sz="1800" b="1" cap="all" dirty="0">
                <a:solidFill>
                  <a:schemeClr val="accent1"/>
                </a:solidFill>
              </a:rPr>
              <a:t>program horizon </a:t>
            </a:r>
            <a:r>
              <a:rPr lang="cs-CZ" sz="1800" b="1" cap="all" dirty="0" err="1">
                <a:solidFill>
                  <a:schemeClr val="accent1"/>
                </a:solidFill>
              </a:rPr>
              <a:t>europe</a:t>
            </a:r>
            <a:endParaRPr lang="cs-CZ" sz="1800" b="1" cap="all" dirty="0">
              <a:solidFill>
                <a:schemeClr val="accent1"/>
              </a:solidFill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D5FF4698-1C21-D172-05AD-DC4DCB64D455}"/>
              </a:ext>
            </a:extLst>
          </p:cNvPr>
          <p:cNvSpPr txBox="1"/>
          <p:nvPr/>
        </p:nvSpPr>
        <p:spPr>
          <a:xfrm>
            <a:off x="683140" y="4310596"/>
            <a:ext cx="4614942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INnoVation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ENTrepreneurship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HEIs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Deep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INVENTHEI) 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Creating an international network of regional innovation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centres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to retain talent in Europe in the field of advanced technologies and to support academic spin-offs and start-ups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7" name="Zástupný symbol pro obrázek 21">
            <a:extLst>
              <a:ext uri="{FF2B5EF4-FFF2-40B4-BE49-F238E27FC236}">
                <a16:creationId xmlns:a16="http://schemas.microsoft.com/office/drawing/2014/main" id="{3773642C-7278-F018-E00A-4F3146FF6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2746" y="-970883"/>
            <a:ext cx="5735069" cy="5476809"/>
          </a:xfrm>
          <a:prstGeom prst="ellipse">
            <a:avLst/>
          </a:prstGeom>
        </p:spPr>
      </p:pic>
      <p:sp>
        <p:nvSpPr>
          <p:cNvPr id="38" name="Ovál 37">
            <a:extLst>
              <a:ext uri="{FF2B5EF4-FFF2-40B4-BE49-F238E27FC236}">
                <a16:creationId xmlns:a16="http://schemas.microsoft.com/office/drawing/2014/main" id="{00CEF467-DE85-FC90-2E41-5035172BCB7F}"/>
              </a:ext>
            </a:extLst>
          </p:cNvPr>
          <p:cNvSpPr/>
          <p:nvPr/>
        </p:nvSpPr>
        <p:spPr>
          <a:xfrm>
            <a:off x="5935685" y="210344"/>
            <a:ext cx="2904806" cy="2904806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3382D737-51CA-06E6-0B95-A7FEDED49D9E}"/>
              </a:ext>
            </a:extLst>
          </p:cNvPr>
          <p:cNvSpPr/>
          <p:nvPr/>
        </p:nvSpPr>
        <p:spPr>
          <a:xfrm>
            <a:off x="6671820" y="2495208"/>
            <a:ext cx="1371351" cy="1371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77003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18" grpId="0"/>
      <p:bldP spid="20" grpId="0"/>
      <p:bldP spid="25" grpId="0"/>
      <p:bldP spid="26" grpId="0"/>
      <p:bldP spid="33" grpId="0"/>
      <p:bldP spid="36" grpId="0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F9DF1-69B8-E299-2B0A-B3B8DD71D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ázek 32">
            <a:extLst>
              <a:ext uri="{FF2B5EF4-FFF2-40B4-BE49-F238E27FC236}">
                <a16:creationId xmlns:a16="http://schemas.microsoft.com/office/drawing/2014/main" id="{DB7E8BB5-58D5-3980-CED1-A2061AE75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716" y="5754652"/>
            <a:ext cx="2229161" cy="103837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0812A33F-F75D-BB84-70ED-11CEA23A1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26" y="5721681"/>
            <a:ext cx="2867425" cy="581106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6ECC9F3-0990-8FE4-D00B-6697F9F47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9" y="4760826"/>
            <a:ext cx="2715004" cy="800212"/>
          </a:xfrm>
          <a:prstGeom prst="rect">
            <a:avLst/>
          </a:prstGeom>
        </p:spPr>
      </p:pic>
      <p:pic>
        <p:nvPicPr>
          <p:cNvPr id="2" name="Zástupný symbol pro obrázek 21">
            <a:extLst>
              <a:ext uri="{FF2B5EF4-FFF2-40B4-BE49-F238E27FC236}">
                <a16:creationId xmlns:a16="http://schemas.microsoft.com/office/drawing/2014/main" id="{9B2811CB-C037-8CF4-AFA3-B81DA94CA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6649" y="-1921397"/>
            <a:ext cx="5548107" cy="5298264"/>
          </a:xfrm>
          <a:prstGeom prst="ellipse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5E77072B-4440-D565-1E66-BADF7643AB93}"/>
              </a:ext>
            </a:extLst>
          </p:cNvPr>
          <p:cNvSpPr txBox="1"/>
          <p:nvPr/>
        </p:nvSpPr>
        <p:spPr>
          <a:xfrm>
            <a:off x="490901" y="614757"/>
            <a:ext cx="573506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NATIONAL RESEARCH</a:t>
            </a:r>
            <a:endParaRPr lang="en-US" sz="3200" b="1" cap="all" dirty="0">
              <a:solidFill>
                <a:srgbClr val="FF0000"/>
              </a:solidFill>
              <a:latin typeface="Fenomen Sans" panose="020B0604020202020204" charset="-18"/>
              <a:ea typeface="Open Sans" charset="0"/>
              <a:cs typeface="Open Sans" charset="0"/>
            </a:endParaRPr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65638D8D-1753-D9AC-A17E-59CF5F04D39A}"/>
              </a:ext>
            </a:extLst>
          </p:cNvPr>
          <p:cNvSpPr/>
          <p:nvPr/>
        </p:nvSpPr>
        <p:spPr>
          <a:xfrm>
            <a:off x="7284193" y="-787183"/>
            <a:ext cx="2904806" cy="2904806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B6889B62-FE40-AB64-FD33-32D22A1F7E2F}"/>
              </a:ext>
            </a:extLst>
          </p:cNvPr>
          <p:cNvSpPr/>
          <p:nvPr/>
        </p:nvSpPr>
        <p:spPr>
          <a:xfrm>
            <a:off x="1647339" y="2117623"/>
            <a:ext cx="3131127" cy="2904806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A4743329-3679-AB86-B161-8AA6884DF14E}"/>
              </a:ext>
            </a:extLst>
          </p:cNvPr>
          <p:cNvSpPr/>
          <p:nvPr/>
        </p:nvSpPr>
        <p:spPr>
          <a:xfrm>
            <a:off x="3986843" y="2117623"/>
            <a:ext cx="3131127" cy="2904806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D78D76D4-7007-044E-FA97-90AD18E2B245}"/>
              </a:ext>
            </a:extLst>
          </p:cNvPr>
          <p:cNvSpPr/>
          <p:nvPr/>
        </p:nvSpPr>
        <p:spPr>
          <a:xfrm>
            <a:off x="2817091" y="3572521"/>
            <a:ext cx="3131127" cy="2904806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E1C18-1EFA-17DC-AEF1-62C83D4D239B}"/>
              </a:ext>
            </a:extLst>
          </p:cNvPr>
          <p:cNvSpPr txBox="1"/>
          <p:nvPr/>
        </p:nvSpPr>
        <p:spPr>
          <a:xfrm>
            <a:off x="2333272" y="2940024"/>
            <a:ext cx="149411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400">
              <a:buClr>
                <a:srgbClr val="FF0000"/>
              </a:buClr>
              <a:buSzPct val="100000"/>
              <a:defRPr/>
            </a:pPr>
            <a:r>
              <a:rPr lang="cs-CZ" sz="1600" kern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Fundamental</a:t>
            </a:r>
            <a:endParaRPr lang="cs-CZ" sz="16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defTabSz="914400">
              <a:buClr>
                <a:srgbClr val="FF0000"/>
              </a:buClr>
              <a:buSzPct val="100000"/>
              <a:defRPr/>
            </a:pPr>
            <a:r>
              <a:rPr lang="cs-CZ" sz="1600" kern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Research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6F6FDBA5-F73E-C916-DD95-166E6D73AA30}"/>
              </a:ext>
            </a:extLst>
          </p:cNvPr>
          <p:cNvSpPr txBox="1"/>
          <p:nvPr/>
        </p:nvSpPr>
        <p:spPr>
          <a:xfrm>
            <a:off x="5017656" y="2940024"/>
            <a:ext cx="149411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400">
              <a:buClr>
                <a:srgbClr val="FF0000"/>
              </a:buClr>
              <a:buSzPct val="100000"/>
              <a:defRPr/>
            </a:pPr>
            <a:r>
              <a:rPr lang="cs-CZ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Applied</a:t>
            </a:r>
          </a:p>
          <a:p>
            <a:pPr algn="ctr" defTabSz="914400">
              <a:buClr>
                <a:srgbClr val="FF0000"/>
              </a:buClr>
              <a:buSzPct val="100000"/>
              <a:defRPr/>
            </a:pPr>
            <a:r>
              <a:rPr lang="cs-CZ" sz="1600" kern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Research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3A2305A-FDDE-1A9B-A123-8E9685E1989E}"/>
              </a:ext>
            </a:extLst>
          </p:cNvPr>
          <p:cNvSpPr txBox="1"/>
          <p:nvPr/>
        </p:nvSpPr>
        <p:spPr>
          <a:xfrm>
            <a:off x="3648364" y="5022429"/>
            <a:ext cx="1619891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400">
              <a:buClr>
                <a:srgbClr val="FF0000"/>
              </a:buClr>
              <a:buSzPct val="100000"/>
              <a:defRPr/>
            </a:pPr>
            <a:r>
              <a:rPr lang="cs-CZ" sz="1600" kern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Experimental</a:t>
            </a:r>
            <a:r>
              <a:rPr lang="cs-CZ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Development </a:t>
            </a:r>
            <a:r>
              <a:rPr lang="en-US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&amp;</a:t>
            </a:r>
            <a:endParaRPr lang="cs-CZ" sz="16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defTabSz="914400">
              <a:buClr>
                <a:srgbClr val="FF0000"/>
              </a:buClr>
              <a:buSzPct val="100000"/>
              <a:defRPr/>
            </a:pPr>
            <a:r>
              <a:rPr lang="cs-CZ" sz="1600" kern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Contract</a:t>
            </a:r>
            <a:r>
              <a:rPr lang="cs-CZ" sz="1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1600" kern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Research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0" indent="-285750" defTabSz="914400"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B99A41A-B0D9-1A01-EB43-3471875D1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86" y="1554907"/>
            <a:ext cx="2139854" cy="7441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23BA5DF-D2B2-45C1-54A8-8CCAC8754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711" y="614757"/>
            <a:ext cx="1304056" cy="131976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7AED68C-4A66-4108-0DB5-A020E1997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2995" y="2137455"/>
            <a:ext cx="1953638" cy="72813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235DFEC6-B5A1-194E-04E4-32AFCF66BF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7160" y="2945340"/>
            <a:ext cx="1953638" cy="74071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89E27C52-CDE9-7DAF-804F-F90701C629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819" y="3838563"/>
            <a:ext cx="1953638" cy="73204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7CECD830-B7EC-D904-E15B-EF8581059C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9988" y="3570026"/>
            <a:ext cx="2015487" cy="747680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838C26E2-74AA-0C64-EBA5-C742CB08CD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26633" y="4570605"/>
            <a:ext cx="1746814" cy="730150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DD592766-7AFE-E1A9-683C-64394CFA2F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148" y="4964474"/>
            <a:ext cx="2143424" cy="771633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E5C81E17-3583-3468-9729-856B95CB8E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80095" y="5754652"/>
            <a:ext cx="2820960" cy="663046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5C631A75-1FBB-57A1-E1A7-A26F072133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61542" y="6238050"/>
            <a:ext cx="2630458" cy="58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7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 animBg="1"/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Motiv Office">
  <a:themeElements>
    <a:clrScheme name="UPCE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FF0000"/>
      </a:accent1>
      <a:accent2>
        <a:srgbClr val="B71955"/>
      </a:accent2>
      <a:accent3>
        <a:srgbClr val="00AC4F"/>
      </a:accent3>
      <a:accent4>
        <a:srgbClr val="E5A812"/>
      </a:accent4>
      <a:accent5>
        <a:srgbClr val="F36F21"/>
      </a:accent5>
      <a:accent6>
        <a:srgbClr val="00B4C5"/>
      </a:accent6>
      <a:hlink>
        <a:srgbClr val="009BDF"/>
      </a:hlink>
      <a:folHlink>
        <a:srgbClr val="005AAB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5256AD02313B4B9D01908545C72405" ma:contentTypeVersion="15" ma:contentTypeDescription="Vytvoří nový dokument" ma:contentTypeScope="" ma:versionID="bb6007c9a435e8adc382901aa253a4a3">
  <xsd:schema xmlns:xsd="http://www.w3.org/2001/XMLSchema" xmlns:xs="http://www.w3.org/2001/XMLSchema" xmlns:p="http://schemas.microsoft.com/office/2006/metadata/properties" xmlns:ns2="79809be1-a23d-4fbb-ae41-e80da8be8c5c" xmlns:ns3="a3eee480-9342-49fa-b34f-7827bba28775" targetNamespace="http://schemas.microsoft.com/office/2006/metadata/properties" ma:root="true" ma:fieldsID="d3d239e3ab518c7be1966f33e93bc6c4" ns2:_="" ns3:_="">
    <xsd:import namespace="79809be1-a23d-4fbb-ae41-e80da8be8c5c"/>
    <xsd:import namespace="a3eee480-9342-49fa-b34f-7827bba287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09be1-a23d-4fbb-ae41-e80da8be8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ee480-9342-49fa-b34f-7827bba2877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ed08206-14e0-4a62-b128-b47464638893}" ma:internalName="TaxCatchAll" ma:showField="CatchAllData" ma:web="a3eee480-9342-49fa-b34f-7827bba287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eee480-9342-49fa-b34f-7827bba28775" xsi:nil="true"/>
    <lcf76f155ced4ddcb4097134ff3c332f xmlns="79809be1-a23d-4fbb-ae41-e80da8be8c5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97D027-91D7-4AD9-98BA-CA3D6D432910}"/>
</file>

<file path=customXml/itemProps2.xml><?xml version="1.0" encoding="utf-8"?>
<ds:datastoreItem xmlns:ds="http://schemas.openxmlformats.org/officeDocument/2006/customXml" ds:itemID="{C6000CCE-32E3-4EBA-8ACA-048789CA9F9D}"/>
</file>

<file path=customXml/itemProps3.xml><?xml version="1.0" encoding="utf-8"?>
<ds:datastoreItem xmlns:ds="http://schemas.openxmlformats.org/officeDocument/2006/customXml" ds:itemID="{544B94AB-02EB-4C34-968D-915E47200874}"/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TM04033929[[fn=Břidlice]]</Template>
  <TotalTime>4690</TotalTime>
  <Words>732</Words>
  <Application>Microsoft Office PowerPoint</Application>
  <PresentationFormat>Širokoúhlá obrazovka</PresentationFormat>
  <Paragraphs>134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Fenomen Sans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Research centres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Univerzita Pardubice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Chalupnik Marek</dc:creator>
  <cp:lastModifiedBy>Doležel Petr</cp:lastModifiedBy>
  <cp:revision>211</cp:revision>
  <dcterms:created xsi:type="dcterms:W3CDTF">2024-01-30T12:08:49Z</dcterms:created>
  <dcterms:modified xsi:type="dcterms:W3CDTF">2026-04-14T09:53:28Z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0x010100BE5256AD02313B4B9D01908545C72405</vt:lpwstr>
  </property>
</Properties>
</file>