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58" r:id="rId6"/>
    <p:sldId id="263" r:id="rId7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0"/>
    <a:srgbClr val="191B6A"/>
    <a:srgbClr val="455FA9"/>
    <a:srgbClr val="78A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02AC2-4939-4031-82E8-3C80E1B58552}" v="2138" dt="2025-10-30T12:23:2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jchodová Monika" userId="faf40a2d-420c-47c1-9f47-bd8a5e12989d" providerId="ADAL" clId="{EF902AC2-4939-4031-82E8-3C80E1B58552}"/>
    <pc:docChg chg="undo custSel addSld delSld modSld">
      <pc:chgData name="Vejchodová Monika" userId="faf40a2d-420c-47c1-9f47-bd8a5e12989d" providerId="ADAL" clId="{EF902AC2-4939-4031-82E8-3C80E1B58552}" dt="2025-10-30T12:22:08.849" v="3926" actId="313"/>
      <pc:docMkLst>
        <pc:docMk/>
      </pc:docMkLst>
      <pc:sldChg chg="modSp mod">
        <pc:chgData name="Vejchodová Monika" userId="faf40a2d-420c-47c1-9f47-bd8a5e12989d" providerId="ADAL" clId="{EF902AC2-4939-4031-82E8-3C80E1B58552}" dt="2025-10-29T13:04:21.109" v="3702" actId="14100"/>
        <pc:sldMkLst>
          <pc:docMk/>
          <pc:sldMk cId="1978113604" sldId="256"/>
        </pc:sldMkLst>
        <pc:spChg chg="mod">
          <ac:chgData name="Vejchodová Monika" userId="faf40a2d-420c-47c1-9f47-bd8a5e12989d" providerId="ADAL" clId="{EF902AC2-4939-4031-82E8-3C80E1B58552}" dt="2025-10-29T13:04:21.109" v="3702" actId="14100"/>
          <ac:spMkLst>
            <pc:docMk/>
            <pc:sldMk cId="1978113604" sldId="256"/>
            <ac:spMk id="2" creationId="{FC9FB03D-6E19-4E57-8E3D-6749E386308B}"/>
          </ac:spMkLst>
        </pc:spChg>
      </pc:sldChg>
      <pc:sldChg chg="addSp delSp modSp mod addAnim delAnim modAnim">
        <pc:chgData name="Vejchodová Monika" userId="faf40a2d-420c-47c1-9f47-bd8a5e12989d" providerId="ADAL" clId="{EF902AC2-4939-4031-82E8-3C80E1B58552}" dt="2025-10-29T15:22:30.911" v="3703" actId="207"/>
        <pc:sldMkLst>
          <pc:docMk/>
          <pc:sldMk cId="1739691535" sldId="257"/>
        </pc:sldMkLst>
        <pc:spChg chg="mod">
          <ac:chgData name="Vejchodová Monika" userId="faf40a2d-420c-47c1-9f47-bd8a5e12989d" providerId="ADAL" clId="{EF902AC2-4939-4031-82E8-3C80E1B58552}" dt="2025-10-29T11:50:20.209" v="1183" actId="20577"/>
          <ac:spMkLst>
            <pc:docMk/>
            <pc:sldMk cId="1739691535" sldId="257"/>
            <ac:spMk id="2" creationId="{FC9FB03D-6E19-4E57-8E3D-6749E386308B}"/>
          </ac:spMkLst>
        </pc:spChg>
        <pc:spChg chg="add del mod">
          <ac:chgData name="Vejchodová Monika" userId="faf40a2d-420c-47c1-9f47-bd8a5e12989d" providerId="ADAL" clId="{EF902AC2-4939-4031-82E8-3C80E1B58552}" dt="2025-10-29T12:36:26.185" v="2196" actId="478"/>
          <ac:spMkLst>
            <pc:docMk/>
            <pc:sldMk cId="1739691535" sldId="257"/>
            <ac:spMk id="3" creationId="{6CE6DE6D-AACD-D1B7-985A-C336914B50A3}"/>
          </ac:spMkLst>
        </pc:spChg>
        <pc:spChg chg="add del mod">
          <ac:chgData name="Vejchodová Monika" userId="faf40a2d-420c-47c1-9f47-bd8a5e12989d" providerId="ADAL" clId="{EF902AC2-4939-4031-82E8-3C80E1B58552}" dt="2025-10-29T11:58:46.553" v="1278" actId="478"/>
          <ac:spMkLst>
            <pc:docMk/>
            <pc:sldMk cId="1739691535" sldId="257"/>
            <ac:spMk id="4" creationId="{4077F6AF-EED0-14E8-A197-3049144B91DE}"/>
          </ac:spMkLst>
        </pc:spChg>
        <pc:spChg chg="add del mod">
          <ac:chgData name="Vejchodová Monika" userId="faf40a2d-420c-47c1-9f47-bd8a5e12989d" providerId="ADAL" clId="{EF902AC2-4939-4031-82E8-3C80E1B58552}" dt="2025-10-29T11:58:46.553" v="1278" actId="478"/>
          <ac:spMkLst>
            <pc:docMk/>
            <pc:sldMk cId="1739691535" sldId="257"/>
            <ac:spMk id="7" creationId="{91A02846-EDC1-F034-A92C-5889431ACAA3}"/>
          </ac:spMkLst>
        </pc:spChg>
        <pc:spChg chg="add del mod">
          <ac:chgData name="Vejchodová Monika" userId="faf40a2d-420c-47c1-9f47-bd8a5e12989d" providerId="ADAL" clId="{EF902AC2-4939-4031-82E8-3C80E1B58552}" dt="2025-10-29T11:58:46.553" v="1278" actId="478"/>
          <ac:spMkLst>
            <pc:docMk/>
            <pc:sldMk cId="1739691535" sldId="257"/>
            <ac:spMk id="8" creationId="{6164C675-2190-31F8-237E-9400C9E07CB6}"/>
          </ac:spMkLst>
        </pc:spChg>
        <pc:spChg chg="add del mod">
          <ac:chgData name="Vejchodová Monika" userId="faf40a2d-420c-47c1-9f47-bd8a5e12989d" providerId="ADAL" clId="{EF902AC2-4939-4031-82E8-3C80E1B58552}" dt="2025-10-29T15:22:30.911" v="3703" actId="207"/>
          <ac:spMkLst>
            <pc:docMk/>
            <pc:sldMk cId="1739691535" sldId="257"/>
            <ac:spMk id="9" creationId="{9DEAA13D-C847-4E69-C814-2ADA37564FF8}"/>
          </ac:spMkLst>
        </pc:spChg>
        <pc:spChg chg="add del mod">
          <ac:chgData name="Vejchodová Monika" userId="faf40a2d-420c-47c1-9f47-bd8a5e12989d" providerId="ADAL" clId="{EF902AC2-4939-4031-82E8-3C80E1B58552}" dt="2025-10-29T12:37:07.455" v="2198" actId="20577"/>
          <ac:spMkLst>
            <pc:docMk/>
            <pc:sldMk cId="1739691535" sldId="257"/>
            <ac:spMk id="13" creationId="{4CA28AF0-F6BB-43A4-8B60-0C946EB6BC9C}"/>
          </ac:spMkLst>
        </pc:spChg>
        <pc:picChg chg="del">
          <ac:chgData name="Vejchodová Monika" userId="faf40a2d-420c-47c1-9f47-bd8a5e12989d" providerId="ADAL" clId="{EF902AC2-4939-4031-82E8-3C80E1B58552}" dt="2025-10-29T11:58:26.150" v="1276" actId="478"/>
          <ac:picMkLst>
            <pc:docMk/>
            <pc:sldMk cId="1739691535" sldId="257"/>
            <ac:picMk id="26" creationId="{63C8EB73-2CCB-495B-9167-CE0D2E4CD6E8}"/>
          </ac:picMkLst>
        </pc:picChg>
      </pc:sldChg>
      <pc:sldChg chg="delSp modSp add mod modAnim">
        <pc:chgData name="Vejchodová Monika" userId="faf40a2d-420c-47c1-9f47-bd8a5e12989d" providerId="ADAL" clId="{EF902AC2-4939-4031-82E8-3C80E1B58552}" dt="2025-10-29T15:25:23.817" v="3820" actId="20577"/>
        <pc:sldMkLst>
          <pc:docMk/>
          <pc:sldMk cId="1353237454" sldId="258"/>
        </pc:sldMkLst>
        <pc:spChg chg="mod">
          <ac:chgData name="Vejchodová Monika" userId="faf40a2d-420c-47c1-9f47-bd8a5e12989d" providerId="ADAL" clId="{EF902AC2-4939-4031-82E8-3C80E1B58552}" dt="2025-10-29T11:41:21.775" v="814" actId="207"/>
          <ac:spMkLst>
            <pc:docMk/>
            <pc:sldMk cId="1353237454" sldId="258"/>
            <ac:spMk id="2" creationId="{7C36BDDA-93FA-06B6-19C0-26E6C03B1198}"/>
          </ac:spMkLst>
        </pc:spChg>
        <pc:spChg chg="mod">
          <ac:chgData name="Vejchodová Monika" userId="faf40a2d-420c-47c1-9f47-bd8a5e12989d" providerId="ADAL" clId="{EF902AC2-4939-4031-82E8-3C80E1B58552}" dt="2025-10-29T11:55:41.438" v="1265" actId="790"/>
          <ac:spMkLst>
            <pc:docMk/>
            <pc:sldMk cId="1353237454" sldId="258"/>
            <ac:spMk id="3" creationId="{20F9C5D6-5A1E-24CE-737C-E9D4860E571C}"/>
          </ac:spMkLst>
        </pc:spChg>
        <pc:spChg chg="del mod">
          <ac:chgData name="Vejchodová Monika" userId="faf40a2d-420c-47c1-9f47-bd8a5e12989d" providerId="ADAL" clId="{EF902AC2-4939-4031-82E8-3C80E1B58552}" dt="2025-10-29T11:47:04.747" v="1066" actId="478"/>
          <ac:spMkLst>
            <pc:docMk/>
            <pc:sldMk cId="1353237454" sldId="258"/>
            <ac:spMk id="4" creationId="{DA14C204-733E-93A3-CB97-D2EA03482E56}"/>
          </ac:spMkLst>
        </pc:spChg>
        <pc:spChg chg="del mod">
          <ac:chgData name="Vejchodová Monika" userId="faf40a2d-420c-47c1-9f47-bd8a5e12989d" providerId="ADAL" clId="{EF902AC2-4939-4031-82E8-3C80E1B58552}" dt="2025-10-29T11:47:50.301" v="1105" actId="478"/>
          <ac:spMkLst>
            <pc:docMk/>
            <pc:sldMk cId="1353237454" sldId="258"/>
            <ac:spMk id="7" creationId="{A9976C89-4A9B-5003-234E-B727C7808516}"/>
          </ac:spMkLst>
        </pc:spChg>
        <pc:spChg chg="mod">
          <ac:chgData name="Vejchodová Monika" userId="faf40a2d-420c-47c1-9f47-bd8a5e12989d" providerId="ADAL" clId="{EF902AC2-4939-4031-82E8-3C80E1B58552}" dt="2025-10-29T15:25:23.817" v="3820" actId="20577"/>
          <ac:spMkLst>
            <pc:docMk/>
            <pc:sldMk cId="1353237454" sldId="258"/>
            <ac:spMk id="8" creationId="{6629AC48-89BE-336B-C78B-3F7258D2E371}"/>
          </ac:spMkLst>
        </pc:spChg>
        <pc:spChg chg="mod">
          <ac:chgData name="Vejchodová Monika" userId="faf40a2d-420c-47c1-9f47-bd8a5e12989d" providerId="ADAL" clId="{EF902AC2-4939-4031-82E8-3C80E1B58552}" dt="2025-10-29T12:03:59.938" v="1289" actId="1076"/>
          <ac:spMkLst>
            <pc:docMk/>
            <pc:sldMk cId="1353237454" sldId="258"/>
            <ac:spMk id="13" creationId="{21F0030A-6290-1F9B-CF85-EFB32AFF92A8}"/>
          </ac:spMkLst>
        </pc:spChg>
      </pc:sldChg>
      <pc:sldChg chg="del">
        <pc:chgData name="Vejchodová Monika" userId="faf40a2d-420c-47c1-9f47-bd8a5e12989d" providerId="ADAL" clId="{EF902AC2-4939-4031-82E8-3C80E1B58552}" dt="2025-10-29T11:40:46.406" v="779" actId="47"/>
        <pc:sldMkLst>
          <pc:docMk/>
          <pc:sldMk cId="1633073185" sldId="258"/>
        </pc:sldMkLst>
      </pc:sldChg>
      <pc:sldChg chg="addSp delSp modSp add del mod delAnim modAnim">
        <pc:chgData name="Vejchodová Monika" userId="faf40a2d-420c-47c1-9f47-bd8a5e12989d" providerId="ADAL" clId="{EF902AC2-4939-4031-82E8-3C80E1B58552}" dt="2025-10-30T06:37:34.160" v="3920" actId="47"/>
        <pc:sldMkLst>
          <pc:docMk/>
          <pc:sldMk cId="918848443" sldId="259"/>
        </pc:sldMkLst>
        <pc:spChg chg="mod">
          <ac:chgData name="Vejchodová Monika" userId="faf40a2d-420c-47c1-9f47-bd8a5e12989d" providerId="ADAL" clId="{EF902AC2-4939-4031-82E8-3C80E1B58552}" dt="2025-10-29T12:05:02.746" v="1330" actId="20577"/>
          <ac:spMkLst>
            <pc:docMk/>
            <pc:sldMk cId="918848443" sldId="259"/>
            <ac:spMk id="2" creationId="{128A1C04-BA58-56C9-2258-4C1B825B9B0B}"/>
          </ac:spMkLst>
        </pc:spChg>
        <pc:spChg chg="mod">
          <ac:chgData name="Vejchodová Monika" userId="faf40a2d-420c-47c1-9f47-bd8a5e12989d" providerId="ADAL" clId="{EF902AC2-4939-4031-82E8-3C80E1B58552}" dt="2025-10-29T12:05:39.141" v="1341" actId="6549"/>
          <ac:spMkLst>
            <pc:docMk/>
            <pc:sldMk cId="918848443" sldId="259"/>
            <ac:spMk id="3" creationId="{3B46434B-BA7F-0C39-5A5B-78FB16AFA347}"/>
          </ac:spMkLst>
        </pc:spChg>
        <pc:spChg chg="mod">
          <ac:chgData name="Vejchodová Monika" userId="faf40a2d-420c-47c1-9f47-bd8a5e12989d" providerId="ADAL" clId="{EF902AC2-4939-4031-82E8-3C80E1B58552}" dt="2025-10-29T12:27:27.052" v="1848" actId="20577"/>
          <ac:spMkLst>
            <pc:docMk/>
            <pc:sldMk cId="918848443" sldId="259"/>
            <ac:spMk id="4" creationId="{543239F0-7B51-1B9E-9201-D9A89936A490}"/>
          </ac:spMkLst>
        </pc:spChg>
        <pc:spChg chg="mod">
          <ac:chgData name="Vejchodová Monika" userId="faf40a2d-420c-47c1-9f47-bd8a5e12989d" providerId="ADAL" clId="{EF902AC2-4939-4031-82E8-3C80E1B58552}" dt="2025-10-30T06:36:50.879" v="3917" actId="1076"/>
          <ac:spMkLst>
            <pc:docMk/>
            <pc:sldMk cId="918848443" sldId="259"/>
            <ac:spMk id="7" creationId="{144A3BDB-4044-FB7E-7ADF-E25558204F6A}"/>
          </ac:spMkLst>
        </pc:spChg>
        <pc:spChg chg="del mod">
          <ac:chgData name="Vejchodová Monika" userId="faf40a2d-420c-47c1-9f47-bd8a5e12989d" providerId="ADAL" clId="{EF902AC2-4939-4031-82E8-3C80E1B58552}" dt="2025-10-29T12:23:48.308" v="1506" actId="478"/>
          <ac:spMkLst>
            <pc:docMk/>
            <pc:sldMk cId="918848443" sldId="259"/>
            <ac:spMk id="8" creationId="{35596F34-5073-0A3C-E093-222CAF9C860D}"/>
          </ac:spMkLst>
        </pc:spChg>
        <pc:spChg chg="mod">
          <ac:chgData name="Vejchodová Monika" userId="faf40a2d-420c-47c1-9f47-bd8a5e12989d" providerId="ADAL" clId="{EF902AC2-4939-4031-82E8-3C80E1B58552}" dt="2025-10-29T15:28:13.394" v="3823" actId="1076"/>
          <ac:spMkLst>
            <pc:docMk/>
            <pc:sldMk cId="918848443" sldId="259"/>
            <ac:spMk id="9" creationId="{3009BAAB-F12C-40CC-9F8F-87E7E34CAEA7}"/>
          </ac:spMkLst>
        </pc:spChg>
        <pc:spChg chg="add mod">
          <ac:chgData name="Vejchodová Monika" userId="faf40a2d-420c-47c1-9f47-bd8a5e12989d" providerId="ADAL" clId="{EF902AC2-4939-4031-82E8-3C80E1B58552}" dt="2025-10-29T12:24:58.172" v="1600" actId="20577"/>
          <ac:spMkLst>
            <pc:docMk/>
            <pc:sldMk cId="918848443" sldId="259"/>
            <ac:spMk id="10" creationId="{8374CA4C-FD22-81F3-160B-FD7D22226F85}"/>
          </ac:spMkLst>
        </pc:spChg>
        <pc:spChg chg="mod">
          <ac:chgData name="Vejchodová Monika" userId="faf40a2d-420c-47c1-9f47-bd8a5e12989d" providerId="ADAL" clId="{EF902AC2-4939-4031-82E8-3C80E1B58552}" dt="2025-10-29T12:23:33.449" v="1505" actId="108"/>
          <ac:spMkLst>
            <pc:docMk/>
            <pc:sldMk cId="918848443" sldId="259"/>
            <ac:spMk id="13" creationId="{119E4F74-DC54-CEBC-20B1-094DAC07FD51}"/>
          </ac:spMkLst>
        </pc:spChg>
      </pc:sldChg>
      <pc:sldChg chg="delSp modSp add mod delAnim modAnim">
        <pc:chgData name="Vejchodová Monika" userId="faf40a2d-420c-47c1-9f47-bd8a5e12989d" providerId="ADAL" clId="{EF902AC2-4939-4031-82E8-3C80E1B58552}" dt="2025-10-29T12:50:51.433" v="2793"/>
        <pc:sldMkLst>
          <pc:docMk/>
          <pc:sldMk cId="1576319770" sldId="260"/>
        </pc:sldMkLst>
        <pc:spChg chg="mod">
          <ac:chgData name="Vejchodová Monika" userId="faf40a2d-420c-47c1-9f47-bd8a5e12989d" providerId="ADAL" clId="{EF902AC2-4939-4031-82E8-3C80E1B58552}" dt="2025-10-29T12:41:47.702" v="2253" actId="20577"/>
          <ac:spMkLst>
            <pc:docMk/>
            <pc:sldMk cId="1576319770" sldId="260"/>
            <ac:spMk id="2" creationId="{D2038AE4-4452-DCAB-4726-121AA68447EC}"/>
          </ac:spMkLst>
        </pc:spChg>
        <pc:spChg chg="del">
          <ac:chgData name="Vejchodová Monika" userId="faf40a2d-420c-47c1-9f47-bd8a5e12989d" providerId="ADAL" clId="{EF902AC2-4939-4031-82E8-3C80E1B58552}" dt="2025-10-29T12:41:59.016" v="2255" actId="478"/>
          <ac:spMkLst>
            <pc:docMk/>
            <pc:sldMk cId="1576319770" sldId="260"/>
            <ac:spMk id="4" creationId="{6FC8FB8B-3250-5A60-5EB8-CFA2AFFA637D}"/>
          </ac:spMkLst>
        </pc:spChg>
        <pc:spChg chg="del mod">
          <ac:chgData name="Vejchodová Monika" userId="faf40a2d-420c-47c1-9f47-bd8a5e12989d" providerId="ADAL" clId="{EF902AC2-4939-4031-82E8-3C80E1B58552}" dt="2025-10-29T12:42:01.395" v="2257" actId="478"/>
          <ac:spMkLst>
            <pc:docMk/>
            <pc:sldMk cId="1576319770" sldId="260"/>
            <ac:spMk id="7" creationId="{92CD191F-4FCC-82C5-EB9F-4A02A34070F1}"/>
          </ac:spMkLst>
        </pc:spChg>
        <pc:spChg chg="del">
          <ac:chgData name="Vejchodová Monika" userId="faf40a2d-420c-47c1-9f47-bd8a5e12989d" providerId="ADAL" clId="{EF902AC2-4939-4031-82E8-3C80E1B58552}" dt="2025-10-29T12:41:54.400" v="2254" actId="478"/>
          <ac:spMkLst>
            <pc:docMk/>
            <pc:sldMk cId="1576319770" sldId="260"/>
            <ac:spMk id="8" creationId="{E99AEAB6-FF33-5603-BCFE-947752A94B56}"/>
          </ac:spMkLst>
        </pc:spChg>
        <pc:spChg chg="del mod">
          <ac:chgData name="Vejchodová Monika" userId="faf40a2d-420c-47c1-9f47-bd8a5e12989d" providerId="ADAL" clId="{EF902AC2-4939-4031-82E8-3C80E1B58552}" dt="2025-10-29T12:42:04.288" v="2260" actId="478"/>
          <ac:spMkLst>
            <pc:docMk/>
            <pc:sldMk cId="1576319770" sldId="260"/>
            <ac:spMk id="9" creationId="{953B4340-234B-DB6F-11B1-9F1EBE313CC4}"/>
          </ac:spMkLst>
        </pc:spChg>
        <pc:spChg chg="mod">
          <ac:chgData name="Vejchodová Monika" userId="faf40a2d-420c-47c1-9f47-bd8a5e12989d" providerId="ADAL" clId="{EF902AC2-4939-4031-82E8-3C80E1B58552}" dt="2025-10-29T12:50:26.372" v="2792" actId="14100"/>
          <ac:spMkLst>
            <pc:docMk/>
            <pc:sldMk cId="1576319770" sldId="260"/>
            <ac:spMk id="13" creationId="{78D27AF6-A429-3C4B-18D1-0EC610C77BE1}"/>
          </ac:spMkLst>
        </pc:spChg>
      </pc:sldChg>
      <pc:sldChg chg="add del">
        <pc:chgData name="Vejchodová Monika" userId="faf40a2d-420c-47c1-9f47-bd8a5e12989d" providerId="ADAL" clId="{EF902AC2-4939-4031-82E8-3C80E1B58552}" dt="2025-10-29T12:24:00.915" v="1508" actId="47"/>
        <pc:sldMkLst>
          <pc:docMk/>
          <pc:sldMk cId="4247517387" sldId="260"/>
        </pc:sldMkLst>
      </pc:sldChg>
      <pc:sldChg chg="delSp modSp add del mod delAnim modAnim">
        <pc:chgData name="Vejchodová Monika" userId="faf40a2d-420c-47c1-9f47-bd8a5e12989d" providerId="ADAL" clId="{EF902AC2-4939-4031-82E8-3C80E1B58552}" dt="2025-10-30T06:29:56.731" v="3890" actId="47"/>
        <pc:sldMkLst>
          <pc:docMk/>
          <pc:sldMk cId="2673248015" sldId="261"/>
        </pc:sldMkLst>
        <pc:spChg chg="mod">
          <ac:chgData name="Vejchodová Monika" userId="faf40a2d-420c-47c1-9f47-bd8a5e12989d" providerId="ADAL" clId="{EF902AC2-4939-4031-82E8-3C80E1B58552}" dt="2025-10-29T12:53:11.313" v="2816" actId="20577"/>
          <ac:spMkLst>
            <pc:docMk/>
            <pc:sldMk cId="2673248015" sldId="261"/>
            <ac:spMk id="2" creationId="{B902AA54-4BB4-AD83-5C40-85FA1C8C8DE3}"/>
          </ac:spMkLst>
        </pc:spChg>
        <pc:spChg chg="mod">
          <ac:chgData name="Vejchodová Monika" userId="faf40a2d-420c-47c1-9f47-bd8a5e12989d" providerId="ADAL" clId="{EF902AC2-4939-4031-82E8-3C80E1B58552}" dt="2025-10-29T13:03:28.086" v="3666" actId="207"/>
          <ac:spMkLst>
            <pc:docMk/>
            <pc:sldMk cId="2673248015" sldId="261"/>
            <ac:spMk id="4" creationId="{56C59433-17E7-18A6-623A-BD078A01E3D0}"/>
          </ac:spMkLst>
        </pc:spChg>
        <pc:spChg chg="mod">
          <ac:chgData name="Vejchodová Monika" userId="faf40a2d-420c-47c1-9f47-bd8a5e12989d" providerId="ADAL" clId="{EF902AC2-4939-4031-82E8-3C80E1B58552}" dt="2025-10-29T13:02:34.552" v="3662" actId="20577"/>
          <ac:spMkLst>
            <pc:docMk/>
            <pc:sldMk cId="2673248015" sldId="261"/>
            <ac:spMk id="7" creationId="{7D478394-992E-0B2D-F7F7-5FD2A170F26E}"/>
          </ac:spMkLst>
        </pc:spChg>
        <pc:spChg chg="del">
          <ac:chgData name="Vejchodová Monika" userId="faf40a2d-420c-47c1-9f47-bd8a5e12989d" providerId="ADAL" clId="{EF902AC2-4939-4031-82E8-3C80E1B58552}" dt="2025-10-29T12:58:54.797" v="3403" actId="478"/>
          <ac:spMkLst>
            <pc:docMk/>
            <pc:sldMk cId="2673248015" sldId="261"/>
            <ac:spMk id="9" creationId="{D3F3C2E7-30C7-980A-BDE0-A110AA2EEC45}"/>
          </ac:spMkLst>
        </pc:spChg>
        <pc:spChg chg="mod">
          <ac:chgData name="Vejchodová Monika" userId="faf40a2d-420c-47c1-9f47-bd8a5e12989d" providerId="ADAL" clId="{EF902AC2-4939-4031-82E8-3C80E1B58552}" dt="2025-10-29T13:03:33.921" v="3667" actId="207"/>
          <ac:spMkLst>
            <pc:docMk/>
            <pc:sldMk cId="2673248015" sldId="261"/>
            <ac:spMk id="10" creationId="{1C387241-C041-C87A-18B1-42DC65A63BFA}"/>
          </ac:spMkLst>
        </pc:spChg>
        <pc:spChg chg="mod">
          <ac:chgData name="Vejchodová Monika" userId="faf40a2d-420c-47c1-9f47-bd8a5e12989d" providerId="ADAL" clId="{EF902AC2-4939-4031-82E8-3C80E1B58552}" dt="2025-10-29T12:55:34.096" v="3066" actId="20577"/>
          <ac:spMkLst>
            <pc:docMk/>
            <pc:sldMk cId="2673248015" sldId="261"/>
            <ac:spMk id="13" creationId="{6891E9E6-8C8B-7D97-95A7-8647EB4EED83}"/>
          </ac:spMkLst>
        </pc:spChg>
      </pc:sldChg>
      <pc:sldChg chg="delSp modSp add mod delAnim modAnim">
        <pc:chgData name="Vejchodová Monika" userId="faf40a2d-420c-47c1-9f47-bd8a5e12989d" providerId="ADAL" clId="{EF902AC2-4939-4031-82E8-3C80E1B58552}" dt="2025-10-30T12:22:08.849" v="3926" actId="313"/>
        <pc:sldMkLst>
          <pc:docMk/>
          <pc:sldMk cId="4069612908" sldId="262"/>
        </pc:sldMkLst>
        <pc:spChg chg="mod">
          <ac:chgData name="Vejchodová Monika" userId="faf40a2d-420c-47c1-9f47-bd8a5e12989d" providerId="ADAL" clId="{EF902AC2-4939-4031-82E8-3C80E1B58552}" dt="2025-10-30T06:27:50.589" v="3828"/>
          <ac:spMkLst>
            <pc:docMk/>
            <pc:sldMk cId="4069612908" sldId="262"/>
            <ac:spMk id="2" creationId="{F63B7C9E-A3EF-BE0C-A110-577DF8A9D5EC}"/>
          </ac:spMkLst>
        </pc:spChg>
        <pc:spChg chg="mod">
          <ac:chgData name="Vejchodová Monika" userId="faf40a2d-420c-47c1-9f47-bd8a5e12989d" providerId="ADAL" clId="{EF902AC2-4939-4031-82E8-3C80E1B58552}" dt="2025-10-30T06:37:57.914" v="3921" actId="1076"/>
          <ac:spMkLst>
            <pc:docMk/>
            <pc:sldMk cId="4069612908" sldId="262"/>
            <ac:spMk id="4" creationId="{9AE363D3-379C-B0F5-E60C-B4059C96BCC0}"/>
          </ac:spMkLst>
        </pc:spChg>
        <pc:spChg chg="mod">
          <ac:chgData name="Vejchodová Monika" userId="faf40a2d-420c-47c1-9f47-bd8a5e12989d" providerId="ADAL" clId="{EF902AC2-4939-4031-82E8-3C80E1B58552}" dt="2025-10-30T12:21:31.042" v="3924" actId="20577"/>
          <ac:spMkLst>
            <pc:docMk/>
            <pc:sldMk cId="4069612908" sldId="262"/>
            <ac:spMk id="7" creationId="{000FF0C4-712A-D4DC-F6D8-513B8005BBF9}"/>
          </ac:spMkLst>
        </pc:spChg>
        <pc:spChg chg="del">
          <ac:chgData name="Vejchodová Monika" userId="faf40a2d-420c-47c1-9f47-bd8a5e12989d" providerId="ADAL" clId="{EF902AC2-4939-4031-82E8-3C80E1B58552}" dt="2025-10-30T06:28:17.990" v="3876" actId="478"/>
          <ac:spMkLst>
            <pc:docMk/>
            <pc:sldMk cId="4069612908" sldId="262"/>
            <ac:spMk id="8" creationId="{521D5759-4515-9A97-107C-0A3833F7621E}"/>
          </ac:spMkLst>
        </pc:spChg>
        <pc:spChg chg="mod">
          <ac:chgData name="Vejchodová Monika" userId="faf40a2d-420c-47c1-9f47-bd8a5e12989d" providerId="ADAL" clId="{EF902AC2-4939-4031-82E8-3C80E1B58552}" dt="2025-10-30T12:22:08.849" v="3926" actId="313"/>
          <ac:spMkLst>
            <pc:docMk/>
            <pc:sldMk cId="4069612908" sldId="262"/>
            <ac:spMk id="9" creationId="{933B3C71-A29F-B56F-071F-86666E37A53D}"/>
          </ac:spMkLst>
        </pc:spChg>
        <pc:spChg chg="mod">
          <ac:chgData name="Vejchodová Monika" userId="faf40a2d-420c-47c1-9f47-bd8a5e12989d" providerId="ADAL" clId="{EF902AC2-4939-4031-82E8-3C80E1B58552}" dt="2025-10-30T06:28:24.088" v="3877" actId="14100"/>
          <ac:spMkLst>
            <pc:docMk/>
            <pc:sldMk cId="4069612908" sldId="262"/>
            <ac:spMk id="13" creationId="{4F2DCE49-A7FE-AA90-A392-D2F4CF8A7E29}"/>
          </ac:spMkLst>
        </pc:spChg>
      </pc:sldChg>
      <pc:sldChg chg="addSp delSp modSp add mod delAnim modAnim">
        <pc:chgData name="Vejchodová Monika" userId="faf40a2d-420c-47c1-9f47-bd8a5e12989d" providerId="ADAL" clId="{EF902AC2-4939-4031-82E8-3C80E1B58552}" dt="2025-10-30T06:37:08.743" v="3919"/>
        <pc:sldMkLst>
          <pc:docMk/>
          <pc:sldMk cId="3082493883" sldId="263"/>
        </pc:sldMkLst>
        <pc:spChg chg="mod">
          <ac:chgData name="Vejchodová Monika" userId="faf40a2d-420c-47c1-9f47-bd8a5e12989d" providerId="ADAL" clId="{EF902AC2-4939-4031-82E8-3C80E1B58552}" dt="2025-10-30T06:33:41.293" v="3907"/>
          <ac:spMkLst>
            <pc:docMk/>
            <pc:sldMk cId="3082493883" sldId="263"/>
            <ac:spMk id="2" creationId="{488C60F6-F43D-4D43-78F8-C595E33635F0}"/>
          </ac:spMkLst>
        </pc:spChg>
        <pc:spChg chg="add del mod">
          <ac:chgData name="Vejchodová Monika" userId="faf40a2d-420c-47c1-9f47-bd8a5e12989d" providerId="ADAL" clId="{EF902AC2-4939-4031-82E8-3C80E1B58552}" dt="2025-10-30T06:36:14.525" v="3915" actId="478"/>
          <ac:spMkLst>
            <pc:docMk/>
            <pc:sldMk cId="3082493883" sldId="263"/>
            <ac:spMk id="3" creationId="{7129BF98-02BE-6A23-5818-B74A2693043B}"/>
          </ac:spMkLst>
        </pc:spChg>
        <pc:spChg chg="mod">
          <ac:chgData name="Vejchodová Monika" userId="faf40a2d-420c-47c1-9f47-bd8a5e12989d" providerId="ADAL" clId="{EF902AC2-4939-4031-82E8-3C80E1B58552}" dt="2025-10-30T06:32:58.760" v="3902" actId="1076"/>
          <ac:spMkLst>
            <pc:docMk/>
            <pc:sldMk cId="3082493883" sldId="263"/>
            <ac:spMk id="4" creationId="{7557111B-7FDA-57AE-BF3F-AE706790810D}"/>
          </ac:spMkLst>
        </pc:spChg>
        <pc:spChg chg="mod">
          <ac:chgData name="Vejchodová Monika" userId="faf40a2d-420c-47c1-9f47-bd8a5e12989d" providerId="ADAL" clId="{EF902AC2-4939-4031-82E8-3C80E1B58552}" dt="2025-10-30T06:33:58.538" v="3909" actId="20577"/>
          <ac:spMkLst>
            <pc:docMk/>
            <pc:sldMk cId="3082493883" sldId="263"/>
            <ac:spMk id="7" creationId="{3DA45300-1AC1-30C7-98A0-3964253AF541}"/>
          </ac:spMkLst>
        </pc:spChg>
        <pc:spChg chg="add mod">
          <ac:chgData name="Vejchodová Monika" userId="faf40a2d-420c-47c1-9f47-bd8a5e12989d" providerId="ADAL" clId="{EF902AC2-4939-4031-82E8-3C80E1B58552}" dt="2025-10-30T06:36:58.635" v="3918"/>
          <ac:spMkLst>
            <pc:docMk/>
            <pc:sldMk cId="3082493883" sldId="263"/>
            <ac:spMk id="8" creationId="{D3705CFC-2AF1-F883-16F6-4C6D2D9B31A8}"/>
          </ac:spMkLst>
        </pc:spChg>
        <pc:spChg chg="del mod">
          <ac:chgData name="Vejchodová Monika" userId="faf40a2d-420c-47c1-9f47-bd8a5e12989d" providerId="ADAL" clId="{EF902AC2-4939-4031-82E8-3C80E1B58552}" dt="2025-10-30T06:36:10.484" v="3914" actId="478"/>
          <ac:spMkLst>
            <pc:docMk/>
            <pc:sldMk cId="3082493883" sldId="263"/>
            <ac:spMk id="9" creationId="{3029F613-5DB3-612C-224B-AAE9EEBC7CB5}"/>
          </ac:spMkLst>
        </pc:spChg>
        <pc:spChg chg="add mod">
          <ac:chgData name="Vejchodová Monika" userId="faf40a2d-420c-47c1-9f47-bd8a5e12989d" providerId="ADAL" clId="{EF902AC2-4939-4031-82E8-3C80E1B58552}" dt="2025-10-30T06:37:08.743" v="3919"/>
          <ac:spMkLst>
            <pc:docMk/>
            <pc:sldMk cId="3082493883" sldId="263"/>
            <ac:spMk id="10" creationId="{28D5C04D-4FEB-EE85-AE29-78261A1A2894}"/>
          </ac:spMkLst>
        </pc:spChg>
        <pc:spChg chg="mod">
          <ac:chgData name="Vejchodová Monika" userId="faf40a2d-420c-47c1-9f47-bd8a5e12989d" providerId="ADAL" clId="{EF902AC2-4939-4031-82E8-3C80E1B58552}" dt="2025-10-30T06:31:30.519" v="3893"/>
          <ac:spMkLst>
            <pc:docMk/>
            <pc:sldMk cId="3082493883" sldId="263"/>
            <ac:spMk id="13" creationId="{1C77716B-D1BC-7AD3-1633-423B15FCA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D270C-9EE8-4A1F-BF05-84E374F7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7FCDD9-A502-40EC-9CE1-2C1743161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37481B-C85C-4002-AB12-558F1BB8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DD4A54-FC49-4460-9EFE-99B3C6015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00E350-EDFA-427E-9B03-B88C8335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8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B072-8CB8-4349-8F1A-A37FFE6B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6B6FAA-1DAA-4B27-B0BA-E8CE21AFF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F2D2AB-15EB-4178-BB91-07A26C3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6FC7D6-09DB-466A-A832-1C74E80CC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67C262-5078-4841-AD0D-9416E7CB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10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0D36AD3-222B-4EE8-92A2-F7E177798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C0A119-D4F2-46BD-8BD9-C3DD44D1E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D7EB82-3EAE-44B2-96D7-542846E7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3A0623-7B7C-4B5D-9D05-12D6A388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79A809-CF89-43FA-9360-AA9B9132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29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B38DE-04B3-4F4D-85B0-35EEB73C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71550C-EB9E-41D4-B8E3-B610A48A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A95A93-7954-48F2-91DD-79CDA5CA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C7CE9-7067-4AC7-8F2A-89A2DF5C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7B0162-9A05-4668-A351-A951B688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83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C791B-C38F-428C-AA86-539C9CDB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C87D79-33CE-41C4-A866-8DD9C7108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C5B909-6BEF-43C1-8687-1938E675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7C5BA-33CA-408C-B471-0EF5DFAA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20A8DD-62F8-4551-9674-B7080B3D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9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EAEC3-9D5B-46C8-8C3D-5B999779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DF56F2E-7434-4F62-9647-A90CFB8C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54F387-E18E-485B-BFFE-39CFC85F0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15EAE5-4C8C-4C67-A07D-79448E68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15C882A-3EB8-40BA-A8BC-BFBC50D9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203346-1DE5-4B94-8B7E-473268F7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67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5DA3-4975-4721-BC34-B94A67DF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CF8C6E-6786-4ABA-AAEE-4914F519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527BA-60A2-49CF-88BD-08A0F5D22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2D85639-D9B4-4DA1-804C-A3D3BB0D5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7D752E5-DAE4-405C-B358-8209371A7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9B37970-A53F-4DF9-B268-B5A9F418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0C7EFCD-4328-4909-B307-7034C91C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CD6262-AF50-4246-AA77-A3DF2283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13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84543-756E-4DFF-A984-B68BA3E6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BDEEED6-9E81-458E-9746-8A4B61DE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4FB518-5FCD-493D-BCFF-F56C1D48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4C3209-7874-48A0-B3FB-26E13CEE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4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1927B54-2F20-42BF-891F-0B6B82E3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F74AC46-A297-4A1C-9E13-5611B443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469E02-A751-440C-AEF3-35A48683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76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7C419-DDF9-44A0-BA3D-F87D56A9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CB3630-E11F-4DFC-A847-A1C5F8449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06CF774-82A9-4E20-B1A6-6374A76F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434053-FE31-4AFD-A491-85AC5A37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CC28C7-3C5A-40BB-B77A-C968B3AA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246C01-57D5-4792-9D9F-1754E6AA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15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4B3B5-8241-49C0-8061-92E623FC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0F4F6E-22C6-4898-B522-2CE9B05DA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3195C-4F97-49F7-9C35-DFCF23C82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25EA37-29B7-4968-84BB-1A66602C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9ED082-EEEA-4601-B517-865E5D6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68F8BA-EF21-4F6D-A9ED-29DF6265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4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25B3D08-D7F9-49F2-8736-CB2A758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D5CF2C-4239-45FE-85E2-A8005683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AAB82E-F564-4839-8B04-0124BA30B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2D01-AEF4-4D9F-89BC-76E0D8FCBD35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A98B10-DDB3-45D0-9192-75E5FC5FD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AD5F3E-DCD9-4331-927C-8A88DA8A8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95CDD-AD50-4170-A2AC-0656DEB39E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8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FB03D-6E19-4E57-8E3D-6749E386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448" y="1704494"/>
            <a:ext cx="9144000" cy="2771253"/>
          </a:xfrm>
        </p:spPr>
        <p:txBody>
          <a:bodyPr>
            <a:noAutofit/>
          </a:bodyPr>
          <a:lstStyle/>
          <a:p>
            <a:pPr algn="l"/>
            <a:r>
              <a:rPr lang="cs-CZ" sz="9600" b="1" spc="-300" dirty="0">
                <a:solidFill>
                  <a:srgbClr val="191B6A"/>
                </a:solidFill>
                <a:latin typeface="Plus Jakarta Sans" pitchFamily="2" charset="0"/>
                <a:cs typeface="Plus Jakarta Sans" pitchFamily="2" charset="0"/>
              </a:rPr>
              <a:t>Support </a:t>
            </a:r>
            <a:r>
              <a:rPr lang="cs-CZ" sz="9600" b="1" spc="-300" dirty="0" err="1">
                <a:solidFill>
                  <a:srgbClr val="191B6A"/>
                </a:solidFill>
                <a:latin typeface="Plus Jakarta Sans" pitchFamily="2" charset="0"/>
                <a:cs typeface="Plus Jakarta Sans" pitchFamily="2" charset="0"/>
              </a:rPr>
              <a:t>from</a:t>
            </a:r>
            <a:r>
              <a:rPr lang="cs-CZ" sz="9600" b="1" spc="-300" dirty="0">
                <a:solidFill>
                  <a:srgbClr val="191B6A"/>
                </a:solidFill>
                <a:latin typeface="Plus Jakarta Sans" pitchFamily="2" charset="0"/>
                <a:cs typeface="Plus Jakarta Sans" pitchFamily="2" charset="0"/>
              </a:rPr>
              <a:t> the </a:t>
            </a:r>
            <a:r>
              <a:rPr lang="cs-CZ" sz="9600" b="1" spc="-300" dirty="0" err="1">
                <a:solidFill>
                  <a:srgbClr val="191B6A"/>
                </a:solidFill>
                <a:latin typeface="Plus Jakarta Sans" pitchFamily="2" charset="0"/>
                <a:cs typeface="Plus Jakarta Sans" pitchFamily="2" charset="0"/>
              </a:rPr>
              <a:t>project</a:t>
            </a:r>
            <a:r>
              <a:rPr lang="cs-CZ" sz="9600" b="1" spc="-300" dirty="0">
                <a:solidFill>
                  <a:srgbClr val="191B6A"/>
                </a:solidFill>
                <a:latin typeface="Plus Jakarta Sans" pitchFamily="2" charset="0"/>
                <a:cs typeface="Plus Jakarta Sans" pitchFamily="2" charset="0"/>
              </a:rPr>
              <a:t> team</a:t>
            </a:r>
            <a:endParaRPr lang="uk-UA" sz="9600" b="1" spc="-30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937593-042F-4A8D-9467-D8CCB152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744" y="5766339"/>
            <a:ext cx="2305883" cy="787922"/>
          </a:xfrm>
          <a:prstGeom prst="rect">
            <a:avLst/>
          </a:prstGeom>
        </p:spPr>
      </p:pic>
      <p:pic>
        <p:nvPicPr>
          <p:cNvPr id="1030" name="Picture 6" descr="Umeå University - Wikipedia">
            <a:extLst>
              <a:ext uri="{FF2B5EF4-FFF2-40B4-BE49-F238E27FC236}">
                <a16:creationId xmlns:a16="http://schemas.microsoft.com/office/drawing/2014/main" id="{F2415E12-8158-46CC-8369-298F59A01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92" y="331721"/>
            <a:ext cx="770468" cy="7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Lapland, Finland | Study.eu">
            <a:extLst>
              <a:ext uri="{FF2B5EF4-FFF2-40B4-BE49-F238E27FC236}">
                <a16:creationId xmlns:a16="http://schemas.microsoft.com/office/drawing/2014/main" id="{C263127A-6F64-4354-9159-089C691B4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11360" r="2677" b="7458"/>
          <a:stretch/>
        </p:blipFill>
        <p:spPr bwMode="auto">
          <a:xfrm>
            <a:off x="5555553" y="458559"/>
            <a:ext cx="2079625" cy="5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CF526A3-DF2C-4617-A26D-B12609E5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71" y="446144"/>
            <a:ext cx="1589170" cy="5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ардубицкий университет — Википедия">
            <a:extLst>
              <a:ext uri="{FF2B5EF4-FFF2-40B4-BE49-F238E27FC236}">
                <a16:creationId xmlns:a16="http://schemas.microsoft.com/office/drawing/2014/main" id="{E8A06574-CBCC-41AC-928B-EFF5AE45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2" y="361193"/>
            <a:ext cx="1446886" cy="7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FABBD9D-D702-4822-9511-F51F2D12A797}"/>
              </a:ext>
            </a:extLst>
          </p:cNvPr>
          <p:cNvSpPr txBox="1">
            <a:spLocks/>
          </p:cNvSpPr>
          <p:nvPr/>
        </p:nvSpPr>
        <p:spPr>
          <a:xfrm>
            <a:off x="4720820" y="5766339"/>
            <a:ext cx="4958221" cy="78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Funded   by   the   European   Union. Views   and   opinions   expressed   are   however   those   of  the   author  (s)  </a:t>
            </a:r>
            <a:r>
              <a:rPr lang="uk-UA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 </a:t>
            </a:r>
            <a:r>
              <a:rPr lang="en-US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only   and   do   not   necessarily   reflect   those   of   the   European   Union   or </a:t>
            </a:r>
            <a:r>
              <a:rPr lang="uk-UA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 </a:t>
            </a:r>
            <a:r>
              <a:rPr lang="en-US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European   Research   Executive   Agency.</a:t>
            </a:r>
            <a:r>
              <a:rPr lang="uk-UA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   </a:t>
            </a:r>
            <a:r>
              <a:rPr lang="en-US" sz="1200" spc="-15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Neither   the   European   Union   nor   the   granting  authority   can   be   held   responsible   for   </a:t>
            </a:r>
            <a:r>
              <a:rPr lang="en-US" sz="1200" spc="-150" dirty="0">
                <a:solidFill>
                  <a:srgbClr val="004890"/>
                </a:solidFill>
                <a:latin typeface="Plus Jakarta Sans" pitchFamily="2" charset="0"/>
                <a:cs typeface="Plus Jakarta Sans" pitchFamily="2" charset="0"/>
              </a:rPr>
              <a:t>them.</a:t>
            </a:r>
            <a:endParaRPr lang="uk-UA" sz="1200" spc="-150" dirty="0">
              <a:solidFill>
                <a:srgbClr val="004890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0EBF86-D7E5-42E2-8FB3-65DBAB52D7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91"/>
          <a:stretch/>
        </p:blipFill>
        <p:spPr>
          <a:xfrm>
            <a:off x="1392020" y="5855988"/>
            <a:ext cx="3258885" cy="600358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CFEA5920-695A-43E3-AEF9-793AD3F724EF}"/>
              </a:ext>
            </a:extLst>
          </p:cNvPr>
          <p:cNvSpPr/>
          <p:nvPr/>
        </p:nvSpPr>
        <p:spPr>
          <a:xfrm rot="16200000">
            <a:off x="-2981805" y="2992274"/>
            <a:ext cx="6858002" cy="873454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Графіка 20">
            <a:extLst>
              <a:ext uri="{FF2B5EF4-FFF2-40B4-BE49-F238E27FC236}">
                <a16:creationId xmlns:a16="http://schemas.microsoft.com/office/drawing/2014/main" id="{A5DD3BB8-762D-4F55-8857-BC512EDC88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22592"/>
          <a:stretch/>
        </p:blipFill>
        <p:spPr>
          <a:xfrm>
            <a:off x="8089871" y="3700466"/>
            <a:ext cx="4102129" cy="3174311"/>
          </a:xfrm>
          <a:prstGeom prst="rect">
            <a:avLst/>
          </a:prstGeom>
        </p:spPr>
      </p:pic>
      <p:pic>
        <p:nvPicPr>
          <p:cNvPr id="5" name="Obrázek 4" descr="Obsah obrázku symbol, emblém, umění, logo&#10;&#10;Popis byl vytvořen automaticky">
            <a:extLst>
              <a:ext uri="{FF2B5EF4-FFF2-40B4-BE49-F238E27FC236}">
                <a16:creationId xmlns:a16="http://schemas.microsoft.com/office/drawing/2014/main" id="{C7D4AF94-41B2-A8EF-75D3-98AA7B671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95" y="242432"/>
            <a:ext cx="1612662" cy="10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FACF-C62A-8F89-0990-DC64635B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38AE4-4452-DCAB-4726-121AA6844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453448"/>
            <a:ext cx="11430000" cy="848749"/>
          </a:xfrm>
        </p:spPr>
        <p:txBody>
          <a:bodyPr>
            <a:noAutofit/>
          </a:bodyPr>
          <a:lstStyle/>
          <a:p>
            <a:pPr algn="l"/>
            <a:r>
              <a:rPr lang="cs-CZ" sz="5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PROJECT BASIC INFORMATION</a:t>
            </a:r>
            <a:endParaRPr lang="uk-UA" sz="5400" b="1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8D27AF6-A429-3C4B-18D1-0EC610C77BE1}"/>
              </a:ext>
            </a:extLst>
          </p:cNvPr>
          <p:cNvSpPr txBox="1">
            <a:spLocks/>
          </p:cNvSpPr>
          <p:nvPr/>
        </p:nvSpPr>
        <p:spPr>
          <a:xfrm>
            <a:off x="596906" y="1542223"/>
            <a:ext cx="10929353" cy="27109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Name:		</a:t>
            </a:r>
            <a:r>
              <a:rPr lang="en-GB" sz="2400" spc="-150" dirty="0" err="1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WIDEn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 performance in research and Innovation capacity and competence </a:t>
            </a:r>
            <a:r>
              <a:rPr lang="en-GB" sz="2400" spc="-150" dirty="0" err="1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AcrossEU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		(</a:t>
            </a:r>
            <a:r>
              <a:rPr lang="en-GB" sz="2400" b="1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WIDE </a:t>
            </a:r>
            <a:r>
              <a:rPr lang="en-GB" sz="2400" b="1" spc="-150" dirty="0" err="1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AcrossEU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)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Consortium:	5 partners (UKIM, ZPSU, ULAPLAND, UMU, </a:t>
            </a:r>
            <a:r>
              <a:rPr lang="en-GB" sz="2400" b="1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UPCE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)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Programme:	Horizon Europe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Call:		Pathway to Synergies (HORIZON-WIDERA-2023-ACESS-04)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		Pathway a) Upstream synergy mode (focusing on human resource development and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		internationalization)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Time period:	01.05.2024 – 31.08.2027 (40 month)</a:t>
            </a:r>
          </a:p>
          <a:p>
            <a:pPr algn="l"/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836C212-DE92-E890-730A-E1326A80F0D0}"/>
              </a:ext>
            </a:extLst>
          </p:cNvPr>
          <p:cNvSpPr/>
          <p:nvPr/>
        </p:nvSpPr>
        <p:spPr>
          <a:xfrm>
            <a:off x="0" y="5794874"/>
            <a:ext cx="12192000" cy="1063126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A33775-085C-1137-3FEF-3DFD897EE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905122"/>
            <a:ext cx="2590800" cy="8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8C270-4B4C-9F28-B9C4-21AF1F74F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B7C9E-A3EF-BE0C-A110-577DF8A9D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453448"/>
            <a:ext cx="11430000" cy="848749"/>
          </a:xfrm>
        </p:spPr>
        <p:txBody>
          <a:bodyPr>
            <a:noAutofit/>
          </a:bodyPr>
          <a:lstStyle/>
          <a:p>
            <a:pPr algn="l"/>
            <a:r>
              <a:rPr lang="cs-CZ" sz="5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KEY OBJECTIVES</a:t>
            </a:r>
            <a:endParaRPr lang="uk-UA" sz="5400" b="1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F2DCE49-A7FE-AA90-A392-D2F4CF8A7E29}"/>
              </a:ext>
            </a:extLst>
          </p:cNvPr>
          <p:cNvSpPr txBox="1">
            <a:spLocks/>
          </p:cNvSpPr>
          <p:nvPr/>
        </p:nvSpPr>
        <p:spPr>
          <a:xfrm>
            <a:off x="596906" y="1542223"/>
            <a:ext cx="10929353" cy="726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To move participants from Widening countries (CZ, MK, UA) to higher level and prepare for wider and more successful participation in direct EU funding programmes.</a:t>
            </a:r>
          </a:p>
          <a:p>
            <a:pPr algn="l"/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12B45CB-6853-B06A-3D52-E463505601F6}"/>
              </a:ext>
            </a:extLst>
          </p:cNvPr>
          <p:cNvSpPr/>
          <p:nvPr/>
        </p:nvSpPr>
        <p:spPr>
          <a:xfrm>
            <a:off x="0" y="5794874"/>
            <a:ext cx="12192000" cy="1063126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1C7EA-944F-F96C-1E52-A99B57BAD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905122"/>
            <a:ext cx="2590800" cy="84262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E363D3-379C-B0F5-E60C-B4059C96BCC0}"/>
              </a:ext>
            </a:extLst>
          </p:cNvPr>
          <p:cNvSpPr txBox="1">
            <a:spLocks/>
          </p:cNvSpPr>
          <p:nvPr/>
        </p:nvSpPr>
        <p:spPr>
          <a:xfrm>
            <a:off x="596899" y="2459890"/>
            <a:ext cx="10929353" cy="373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The focus is on 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Horizon Europe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, LIFE, Digital Europe and Interreg calls.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00FF0C4-712A-D4DC-F6D8-513B8005BBF9}"/>
              </a:ext>
            </a:extLst>
          </p:cNvPr>
          <p:cNvSpPr txBox="1">
            <a:spLocks/>
          </p:cNvSpPr>
          <p:nvPr/>
        </p:nvSpPr>
        <p:spPr>
          <a:xfrm>
            <a:off x="596899" y="3050146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The aim is to 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increase the number of submitted project proposals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, also as main applicants (coordinators).</a:t>
            </a:r>
          </a:p>
          <a:p>
            <a:pPr algn="l"/>
            <a:endParaRPr lang="en-GB" sz="2400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33B3C71-A29F-B56F-071F-86666E37A53D}"/>
              </a:ext>
            </a:extLst>
          </p:cNvPr>
          <p:cNvSpPr txBox="1">
            <a:spLocks/>
          </p:cNvSpPr>
          <p:nvPr/>
        </p:nvSpPr>
        <p:spPr>
          <a:xfrm>
            <a:off x="596898" y="3999129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This will be achieved by strengthening the competitiveness by means of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 targeted training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, 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work shadowing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, 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mobility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 and 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customised methodological help and support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.</a:t>
            </a:r>
            <a:endParaRPr lang="en-GB" sz="2400" spc="-150" dirty="0">
              <a:solidFill>
                <a:schemeClr val="accent1">
                  <a:lumMod val="50000"/>
                </a:schemeClr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FB03D-6E19-4E57-8E3D-6749E386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453448"/>
            <a:ext cx="11430000" cy="848749"/>
          </a:xfrm>
        </p:spPr>
        <p:txBody>
          <a:bodyPr>
            <a:noAutofit/>
          </a:bodyPr>
          <a:lstStyle/>
          <a:p>
            <a:pPr algn="l"/>
            <a:r>
              <a:rPr lang="cs-CZ" sz="5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HOW CAN WE SUPPORT YOU</a:t>
            </a:r>
            <a:endParaRPr lang="uk-UA" sz="5400" b="1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CA28AF0-F6BB-43A4-8B60-0C946EB6BC9C}"/>
              </a:ext>
            </a:extLst>
          </p:cNvPr>
          <p:cNvSpPr txBox="1">
            <a:spLocks/>
          </p:cNvSpPr>
          <p:nvPr/>
        </p:nvSpPr>
        <p:spPr>
          <a:xfrm>
            <a:off x="596906" y="1542223"/>
            <a:ext cx="10929353" cy="373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Information service (grant programmes, calls</a:t>
            </a:r>
            <a:r>
              <a:rPr lang="cs-CZ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)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E2A072D-C2B0-4649-A5FB-04465A097D0A}"/>
              </a:ext>
            </a:extLst>
          </p:cNvPr>
          <p:cNvSpPr/>
          <p:nvPr/>
        </p:nvSpPr>
        <p:spPr>
          <a:xfrm>
            <a:off x="0" y="5794874"/>
            <a:ext cx="12192000" cy="1063126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7B4EDA-E56A-494C-B237-BC22066C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905122"/>
            <a:ext cx="2590800" cy="84262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77F6AF-EED0-14E8-A197-3049144B91DE}"/>
              </a:ext>
            </a:extLst>
          </p:cNvPr>
          <p:cNvSpPr txBox="1">
            <a:spLocks/>
          </p:cNvSpPr>
          <p:nvPr/>
        </p:nvSpPr>
        <p:spPr>
          <a:xfrm>
            <a:off x="596902" y="2636877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Pre-award methodological support (project proposal preparation, financial conditions, negotiation, grant agreement preparation)</a:t>
            </a:r>
            <a:endParaRPr lang="en-GB" sz="2400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1A02846-EDC1-F034-A92C-5889431ACAA3}"/>
              </a:ext>
            </a:extLst>
          </p:cNvPr>
          <p:cNvSpPr txBox="1">
            <a:spLocks/>
          </p:cNvSpPr>
          <p:nvPr/>
        </p:nvSpPr>
        <p:spPr>
          <a:xfrm>
            <a:off x="596901" y="3549356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Post-award methodological support (project implementation, eligible and non-eligible costs, reporting, evidence) </a:t>
            </a:r>
            <a:endParaRPr lang="en-GB" sz="2400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164C675-2190-31F8-237E-9400C9E07CB6}"/>
              </a:ext>
            </a:extLst>
          </p:cNvPr>
          <p:cNvSpPr txBox="1">
            <a:spLocks/>
          </p:cNvSpPr>
          <p:nvPr/>
        </p:nvSpPr>
        <p:spPr>
          <a:xfrm>
            <a:off x="596902" y="2051189"/>
            <a:ext cx="10929353" cy="373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Networking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DEAA13D-C847-4E69-C814-2ADA37564FF8}"/>
              </a:ext>
            </a:extLst>
          </p:cNvPr>
          <p:cNvSpPr txBox="1">
            <a:spLocks/>
          </p:cNvSpPr>
          <p:nvPr/>
        </p:nvSpPr>
        <p:spPr>
          <a:xfrm>
            <a:off x="596900" y="4454954"/>
            <a:ext cx="10929353" cy="373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Mobility </a:t>
            </a: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(joint project proposal writing)</a:t>
            </a:r>
          </a:p>
        </p:txBody>
      </p:sp>
    </p:spTree>
    <p:extLst>
      <p:ext uri="{BB962C8B-B14F-4D97-AF65-F5344CB8AC3E}">
        <p14:creationId xmlns:p14="http://schemas.microsoft.com/office/powerpoint/2010/main" val="1739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7109-7B96-2710-E010-F63514DF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6BDDA-93FA-06B6-19C0-26E6C03B1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453448"/>
            <a:ext cx="11430000" cy="848749"/>
          </a:xfrm>
        </p:spPr>
        <p:txBody>
          <a:bodyPr>
            <a:noAutofit/>
          </a:bodyPr>
          <a:lstStyle/>
          <a:p>
            <a:pPr algn="l"/>
            <a:r>
              <a:rPr lang="cs-CZ" sz="5400" b="1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NETWORKING</a:t>
            </a:r>
            <a:endParaRPr lang="uk-UA" sz="5400" b="1" spc="-150" dirty="0">
              <a:solidFill>
                <a:srgbClr val="FF0000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pic>
        <p:nvPicPr>
          <p:cNvPr id="26" name="Графіка 25">
            <a:extLst>
              <a:ext uri="{FF2B5EF4-FFF2-40B4-BE49-F238E27FC236}">
                <a16:creationId xmlns:a16="http://schemas.microsoft.com/office/drawing/2014/main" id="{60A21413-9F63-564F-8D5B-1BF265CDA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592"/>
          <a:stretch/>
        </p:blipFill>
        <p:spPr>
          <a:xfrm>
            <a:off x="5039650" y="1549400"/>
            <a:ext cx="6860249" cy="53086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1F0030A-6290-1F9B-CF85-EFB32AFF92A8}"/>
              </a:ext>
            </a:extLst>
          </p:cNvPr>
          <p:cNvSpPr txBox="1">
            <a:spLocks/>
          </p:cNvSpPr>
          <p:nvPr/>
        </p:nvSpPr>
        <p:spPr>
          <a:xfrm>
            <a:off x="596893" y="1443404"/>
            <a:ext cx="10929353" cy="3986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Find right partners for your project proposals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3729039-FF18-316B-4A50-B399F933119D}"/>
              </a:ext>
            </a:extLst>
          </p:cNvPr>
          <p:cNvSpPr/>
          <p:nvPr/>
        </p:nvSpPr>
        <p:spPr>
          <a:xfrm>
            <a:off x="0" y="5794874"/>
            <a:ext cx="12192000" cy="1063126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B0C547-90BE-6B30-30F5-B24353039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905122"/>
            <a:ext cx="2590800" cy="84262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0F9C5D6-5A1E-24CE-737C-E9D4860E571C}"/>
              </a:ext>
            </a:extLst>
          </p:cNvPr>
          <p:cNvSpPr txBox="1">
            <a:spLocks/>
          </p:cNvSpPr>
          <p:nvPr/>
        </p:nvSpPr>
        <p:spPr>
          <a:xfrm>
            <a:off x="596899" y="1440589"/>
            <a:ext cx="10929353" cy="37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629AC48-89BE-336B-C78B-3F7258D2E371}"/>
              </a:ext>
            </a:extLst>
          </p:cNvPr>
          <p:cNvSpPr txBox="1">
            <a:spLocks/>
          </p:cNvSpPr>
          <p:nvPr/>
        </p:nvSpPr>
        <p:spPr>
          <a:xfrm>
            <a:off x="596893" y="1971885"/>
            <a:ext cx="10929353" cy="3712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Complete the networking form </a:t>
            </a: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(you will get a new e-mail with the link in following days)</a:t>
            </a:r>
            <a:r>
              <a:rPr lang="en-GB" sz="2400" spc="-150" dirty="0">
                <a:solidFill>
                  <a:srgbClr val="FF0000"/>
                </a:solidFill>
                <a:latin typeface="Evolventa" panose="020B0502020202020204" pitchFamily="34" charset="0"/>
                <a:cs typeface="Plus Jakarta Sans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University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Faculty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Department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Contact e-mail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Research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Key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Project idea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Call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I would like to be: main coordinator x partner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spc="-150" dirty="0">
                <a:solidFill>
                  <a:schemeClr val="accent1">
                    <a:lumMod val="50000"/>
                  </a:schemeClr>
                </a:solidFill>
                <a:latin typeface="Evolventa" panose="020B0502020202020204" pitchFamily="34" charset="0"/>
                <a:cs typeface="Plus Jakarta Sans" pitchFamily="2" charset="0"/>
              </a:rPr>
              <a:t>Notes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spc="-150" dirty="0">
              <a:latin typeface="Evolventa" panose="020B0502020202020204" pitchFamily="34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5E8EF-2724-CD01-5FB8-2FB6EC895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C60F6-F43D-4D43-78F8-C595E3363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900" y="453448"/>
            <a:ext cx="11430000" cy="848749"/>
          </a:xfrm>
        </p:spPr>
        <p:txBody>
          <a:bodyPr>
            <a:noAutofit/>
          </a:bodyPr>
          <a:lstStyle/>
          <a:p>
            <a:pPr algn="l"/>
            <a:r>
              <a:rPr lang="cs-CZ" sz="5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CONTACTS</a:t>
            </a:r>
            <a:endParaRPr lang="uk-UA" sz="5400" b="1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C77716B-D1BC-7AD3-1633-423B15FCAC47}"/>
              </a:ext>
            </a:extLst>
          </p:cNvPr>
          <p:cNvSpPr txBox="1">
            <a:spLocks/>
          </p:cNvSpPr>
          <p:nvPr/>
        </p:nvSpPr>
        <p:spPr>
          <a:xfrm>
            <a:off x="596906" y="1542223"/>
            <a:ext cx="10929353" cy="726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UKIM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Ms Beti Kostadinovska Dimitrovska (bet</a:t>
            </a:r>
            <a:r>
              <a:rPr lang="en-GB" sz="2400" b="1" spc="-150" dirty="0"/>
              <a:t>i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.kostadinovska</a:t>
            </a:r>
            <a:r>
              <a:rPr lang="en-GB" sz="2400" spc="-150" dirty="0">
                <a:solidFill>
                  <a:srgbClr val="191B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@ukim.edu.mk)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  <a:p>
            <a:pPr algn="l"/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06DDE9B-1DFC-7095-FE4F-87B769823042}"/>
              </a:ext>
            </a:extLst>
          </p:cNvPr>
          <p:cNvSpPr/>
          <p:nvPr/>
        </p:nvSpPr>
        <p:spPr>
          <a:xfrm>
            <a:off x="0" y="5794874"/>
            <a:ext cx="12192000" cy="1063126"/>
          </a:xfrm>
          <a:prstGeom prst="rect">
            <a:avLst/>
          </a:prstGeom>
          <a:solidFill>
            <a:srgbClr val="191B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5C595-6328-7DCE-5DA8-271EDFA1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905122"/>
            <a:ext cx="2590800" cy="84262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557111B-7FDA-57AE-BF3F-AE706790810D}"/>
              </a:ext>
            </a:extLst>
          </p:cNvPr>
          <p:cNvSpPr txBox="1">
            <a:spLocks/>
          </p:cNvSpPr>
          <p:nvPr/>
        </p:nvSpPr>
        <p:spPr>
          <a:xfrm>
            <a:off x="596897" y="2379158"/>
            <a:ext cx="10929353" cy="726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ZPSU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Ms Yuliya Bogoyavlenska (bjv</a:t>
            </a:r>
            <a:r>
              <a:rPr lang="en-GB" sz="2400" spc="-150" dirty="0">
                <a:solidFill>
                  <a:srgbClr val="191B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@ztu.edu.ua)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  <a:p>
            <a:pPr algn="l"/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A45300-1AC1-30C7-98A0-3964253AF541}"/>
              </a:ext>
            </a:extLst>
          </p:cNvPr>
          <p:cNvSpPr txBox="1">
            <a:spLocks/>
          </p:cNvSpPr>
          <p:nvPr/>
        </p:nvSpPr>
        <p:spPr>
          <a:xfrm>
            <a:off x="596897" y="3221004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ULAPLAND + UAS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Ms Marlene Kohllechner-Autto (marlene.kohllechner-autto</a:t>
            </a:r>
            <a:r>
              <a:rPr lang="en-GB" sz="2400" spc="-150" dirty="0">
                <a:solidFill>
                  <a:srgbClr val="191B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@ulapland.fi)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705CFC-2AF1-F883-16F6-4C6D2D9B31A8}"/>
              </a:ext>
            </a:extLst>
          </p:cNvPr>
          <p:cNvSpPr txBox="1">
            <a:spLocks/>
          </p:cNvSpPr>
          <p:nvPr/>
        </p:nvSpPr>
        <p:spPr>
          <a:xfrm>
            <a:off x="596895" y="4062122"/>
            <a:ext cx="10929353" cy="7268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UMU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Ms Agneta Hånell Plamboeck (agneta.plamboeck</a:t>
            </a:r>
            <a:r>
              <a:rPr lang="en-GB" sz="2400" spc="-150" dirty="0">
                <a:solidFill>
                  <a:srgbClr val="191B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@umu.se)</a:t>
            </a:r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 </a:t>
            </a:r>
            <a:endParaRPr lang="en-GB" sz="2400" spc="-150" dirty="0">
              <a:solidFill>
                <a:srgbClr val="78AEF2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8D5C04D-4FEB-EE85-AE29-78261A1A2894}"/>
              </a:ext>
            </a:extLst>
          </p:cNvPr>
          <p:cNvSpPr txBox="1">
            <a:spLocks/>
          </p:cNvSpPr>
          <p:nvPr/>
        </p:nvSpPr>
        <p:spPr>
          <a:xfrm>
            <a:off x="596895" y="4930950"/>
            <a:ext cx="10929353" cy="721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UPCE</a:t>
            </a:r>
          </a:p>
          <a:p>
            <a:pPr algn="l"/>
            <a:r>
              <a:rPr lang="en-GB" sz="2400" spc="-150" dirty="0">
                <a:solidFill>
                  <a:srgbClr val="191B6A"/>
                </a:solidFill>
                <a:latin typeface="Evolventa" panose="020B0502020202020204" pitchFamily="34" charset="0"/>
                <a:cs typeface="Plus Jakarta Sans" pitchFamily="2" charset="0"/>
              </a:rPr>
              <a:t>Ms Monika Vejchodová (monika.vejchodova</a:t>
            </a:r>
            <a:r>
              <a:rPr lang="en-GB" sz="2400" spc="-150" dirty="0">
                <a:solidFill>
                  <a:srgbClr val="191B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@upce.cz)</a:t>
            </a:r>
            <a:endParaRPr lang="en-GB" sz="2400" spc="-150" dirty="0">
              <a:solidFill>
                <a:srgbClr val="191B6A"/>
              </a:solidFill>
              <a:latin typeface="Evolventa" panose="020B0502020202020204" pitchFamily="34" charset="0"/>
              <a:cs typeface="Plus Jakart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9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5256AD02313B4B9D01908545C72405" ma:contentTypeVersion="14" ma:contentTypeDescription="Vytvoří nový dokument" ma:contentTypeScope="" ma:versionID="5a09fdcaca75c6c4033ef4fed6e25f78">
  <xsd:schema xmlns:xsd="http://www.w3.org/2001/XMLSchema" xmlns:xs="http://www.w3.org/2001/XMLSchema" xmlns:p="http://schemas.microsoft.com/office/2006/metadata/properties" xmlns:ns2="79809be1-a23d-4fbb-ae41-e80da8be8c5c" xmlns:ns3="a3eee480-9342-49fa-b34f-7827bba28775" targetNamespace="http://schemas.microsoft.com/office/2006/metadata/properties" ma:root="true" ma:fieldsID="bd6e60fbd7363d2e8115ac6875c9d3ad" ns2:_="" ns3:_="">
    <xsd:import namespace="79809be1-a23d-4fbb-ae41-e80da8be8c5c"/>
    <xsd:import namespace="a3eee480-9342-49fa-b34f-7827bba28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09be1-a23d-4fbb-ae41-e80da8be8c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d9e86051-c9c6-4c0f-b4d0-568baeb24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ee480-9342-49fa-b34f-7827bba28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ed08206-14e0-4a62-b128-b47464638893}" ma:internalName="TaxCatchAll" ma:showField="CatchAllData" ma:web="a3eee480-9342-49fa-b34f-7827bba28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eee480-9342-49fa-b34f-7827bba28775" xsi:nil="true"/>
    <lcf76f155ced4ddcb4097134ff3c332f xmlns="79809be1-a23d-4fbb-ae41-e80da8be8c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A06C45-3787-4F2B-89E0-974BDB33075B}"/>
</file>

<file path=customXml/itemProps2.xml><?xml version="1.0" encoding="utf-8"?>
<ds:datastoreItem xmlns:ds="http://schemas.openxmlformats.org/officeDocument/2006/customXml" ds:itemID="{E899D9FD-1879-4929-9CFD-BAF06AA725D2}"/>
</file>

<file path=customXml/itemProps3.xml><?xml version="1.0" encoding="utf-8"?>
<ds:datastoreItem xmlns:ds="http://schemas.openxmlformats.org/officeDocument/2006/customXml" ds:itemID="{3E3D8F39-E00B-4365-B4DD-77BB551F5BC9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407</Words>
  <Application>Microsoft Office PowerPoint</Application>
  <PresentationFormat>Širokoúhlá obrazovka</PresentationFormat>
  <Paragraphs>46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Evolventa</vt:lpstr>
      <vt:lpstr>Plus Jakarta Sans</vt:lpstr>
      <vt:lpstr>Тема Office</vt:lpstr>
      <vt:lpstr>Support from the project team</vt:lpstr>
      <vt:lpstr>PROJECT BASIC INFORMATION</vt:lpstr>
      <vt:lpstr>KEY OBJECTIVES</vt:lpstr>
      <vt:lpstr>HOW CAN WE SUPPORT YOU</vt:lpstr>
      <vt:lpstr>NETWORKING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Across EU</dc:title>
  <dc:creator>Новосьолов Іван Володимирович</dc:creator>
  <cp:lastModifiedBy>Vejchodová Monika</cp:lastModifiedBy>
  <cp:revision>15</cp:revision>
  <cp:lastPrinted>2025-10-30T12:02:30Z</cp:lastPrinted>
  <dcterms:created xsi:type="dcterms:W3CDTF">2024-05-31T11:35:36Z</dcterms:created>
  <dcterms:modified xsi:type="dcterms:W3CDTF">2025-10-30T12:23:33Z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0x010100BE5256AD02313B4B9D01908545C72405</vt:lpwstr>
  </property>
</Properties>
</file>